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145706749" r:id="rId2"/>
    <p:sldId id="499" r:id="rId3"/>
    <p:sldId id="2145706772" r:id="rId4"/>
    <p:sldId id="2145706760" r:id="rId5"/>
    <p:sldId id="2145706774" r:id="rId6"/>
    <p:sldId id="2145706773" r:id="rId7"/>
    <p:sldId id="2145706775" r:id="rId8"/>
    <p:sldId id="2145706765" r:id="rId9"/>
    <p:sldId id="2145706757" r:id="rId10"/>
    <p:sldId id="288" r:id="rId11"/>
    <p:sldId id="289" r:id="rId12"/>
    <p:sldId id="2145706766" r:id="rId13"/>
    <p:sldId id="214570674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259B1A-03C8-AAB7-C740-99ECF7DAA7C6}" name="Carter, Sarah (MDE)" initials="C(" userId="S::sarah.carter@state.mn.us::0afe4bc3-fa09-45b0-8cd2-e47e671713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C6EF2-AE0D-42DC-98FE-40B7E933204A}" v="15" dt="2026-06-04T16:46:31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73" autoAdjust="0"/>
  </p:normalViewPr>
  <p:slideViewPr>
    <p:cSldViewPr snapToGrid="0">
      <p:cViewPr varScale="1">
        <p:scale>
          <a:sx n="51" d="100"/>
          <a:sy n="51" d="100"/>
        </p:scale>
        <p:origin x="129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16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image" Target="../media/image7.svg"/><Relationship Id="rId5" Type="http://schemas.openxmlformats.org/officeDocument/2006/relationships/image" Target="../media/image11.sv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svg"/><Relationship Id="rId1" Type="http://schemas.openxmlformats.org/officeDocument/2006/relationships/image" Target="../media/image15.sv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57213-79E7-450A-8190-B69BF371620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DC9577B-692A-40F8-9888-FE24BE7C74D6}">
      <dgm:prSet/>
      <dgm:spPr/>
      <dgm:t>
        <a:bodyPr/>
        <a:lstStyle/>
        <a:p>
          <a:r>
            <a:rPr lang="en-US"/>
            <a:t>Theme: “Doing What We Do, Even Better</a:t>
          </a:r>
        </a:p>
      </dgm:t>
    </dgm:pt>
    <dgm:pt modelId="{E63C2466-379B-4DB7-BC02-6737A9218DC4}" type="parTrans" cxnId="{56A39F3C-E298-46C7-9CB1-9663960D07F0}">
      <dgm:prSet/>
      <dgm:spPr/>
      <dgm:t>
        <a:bodyPr/>
        <a:lstStyle/>
        <a:p>
          <a:endParaRPr lang="en-US"/>
        </a:p>
      </dgm:t>
    </dgm:pt>
    <dgm:pt modelId="{BE9F45EE-0B92-40FA-B71C-EE6A12BEEA36}" type="sibTrans" cxnId="{56A39F3C-E298-46C7-9CB1-9663960D07F0}">
      <dgm:prSet/>
      <dgm:spPr/>
      <dgm:t>
        <a:bodyPr/>
        <a:lstStyle/>
        <a:p>
          <a:endParaRPr lang="en-US"/>
        </a:p>
      </dgm:t>
    </dgm:pt>
    <dgm:pt modelId="{AD06E972-8872-422D-97FE-F4C8726043A8}">
      <dgm:prSet/>
      <dgm:spPr/>
      <dgm:t>
        <a:bodyPr/>
        <a:lstStyle/>
        <a:p>
          <a:r>
            <a:rPr lang="en-US"/>
            <a:t>Dates: October 14 &amp; 15</a:t>
          </a:r>
        </a:p>
      </dgm:t>
    </dgm:pt>
    <dgm:pt modelId="{78D00D21-3D06-41B5-84A0-D25DAEF3DEAC}" type="parTrans" cxnId="{984406C9-A73B-4B6A-A637-FA3085BD272D}">
      <dgm:prSet/>
      <dgm:spPr/>
      <dgm:t>
        <a:bodyPr/>
        <a:lstStyle/>
        <a:p>
          <a:endParaRPr lang="en-US"/>
        </a:p>
      </dgm:t>
    </dgm:pt>
    <dgm:pt modelId="{13C61457-3055-4EE0-B0B8-C0ACED66AD1C}" type="sibTrans" cxnId="{984406C9-A73B-4B6A-A637-FA3085BD272D}">
      <dgm:prSet/>
      <dgm:spPr/>
      <dgm:t>
        <a:bodyPr/>
        <a:lstStyle/>
        <a:p>
          <a:endParaRPr lang="en-US"/>
        </a:p>
      </dgm:t>
    </dgm:pt>
    <dgm:pt modelId="{25BAC956-9F93-4296-98E0-CB9126657F10}">
      <dgm:prSet/>
      <dgm:spPr/>
      <dgm:t>
        <a:bodyPr/>
        <a:lstStyle/>
        <a:p>
          <a:r>
            <a:rPr lang="en-US"/>
            <a:t>Location: Friends Meeting in Dupont Circle, DC</a:t>
          </a:r>
        </a:p>
      </dgm:t>
    </dgm:pt>
    <dgm:pt modelId="{4006B653-A928-4937-9541-187D9CF50395}" type="parTrans" cxnId="{9FBC59F9-5264-45C1-85C5-1D435B6F32B8}">
      <dgm:prSet/>
      <dgm:spPr/>
      <dgm:t>
        <a:bodyPr/>
        <a:lstStyle/>
        <a:p>
          <a:endParaRPr lang="en-US"/>
        </a:p>
      </dgm:t>
    </dgm:pt>
    <dgm:pt modelId="{9CFC0D42-1433-4D95-B2AF-BE60D3F7C629}" type="sibTrans" cxnId="{9FBC59F9-5264-45C1-85C5-1D435B6F32B8}">
      <dgm:prSet/>
      <dgm:spPr/>
      <dgm:t>
        <a:bodyPr/>
        <a:lstStyle/>
        <a:p>
          <a:endParaRPr lang="en-US"/>
        </a:p>
      </dgm:t>
    </dgm:pt>
    <dgm:pt modelId="{A00CE10C-13A2-4FD6-B392-77028D6FAA38}">
      <dgm:prSet/>
      <dgm:spPr/>
      <dgm:t>
        <a:bodyPr/>
        <a:lstStyle/>
        <a:p>
          <a:r>
            <a:rPr lang="en-US"/>
            <a:t>Hotel: Reserve your own hotel room</a:t>
          </a:r>
        </a:p>
      </dgm:t>
    </dgm:pt>
    <dgm:pt modelId="{5087F883-3906-41F0-AE2B-35B2CB3D7594}" type="parTrans" cxnId="{805EFFD3-C006-4664-9359-707EFF842803}">
      <dgm:prSet/>
      <dgm:spPr/>
      <dgm:t>
        <a:bodyPr/>
        <a:lstStyle/>
        <a:p>
          <a:endParaRPr lang="en-US"/>
        </a:p>
      </dgm:t>
    </dgm:pt>
    <dgm:pt modelId="{B8CDF86D-9477-4A71-81B4-EE8CFECA788F}" type="sibTrans" cxnId="{805EFFD3-C006-4664-9359-707EFF842803}">
      <dgm:prSet/>
      <dgm:spPr/>
      <dgm:t>
        <a:bodyPr/>
        <a:lstStyle/>
        <a:p>
          <a:endParaRPr lang="en-US"/>
        </a:p>
      </dgm:t>
    </dgm:pt>
    <dgm:pt modelId="{F46EE0E0-5367-48F8-AEA8-A275A1AD6CEA}">
      <dgm:prSet/>
      <dgm:spPr/>
      <dgm:t>
        <a:bodyPr/>
        <a:lstStyle/>
        <a:p>
          <a:r>
            <a:rPr lang="en-US"/>
            <a:t>Who should come: All Y’all!</a:t>
          </a:r>
        </a:p>
      </dgm:t>
    </dgm:pt>
    <dgm:pt modelId="{2C5F0FBC-916D-4491-9ECC-4F67C4B38CB0}" type="parTrans" cxnId="{43ABD32A-36D8-47BE-A2FC-CEFFB91694A9}">
      <dgm:prSet/>
      <dgm:spPr/>
      <dgm:t>
        <a:bodyPr/>
        <a:lstStyle/>
        <a:p>
          <a:endParaRPr lang="en-US"/>
        </a:p>
      </dgm:t>
    </dgm:pt>
    <dgm:pt modelId="{42D3883D-0933-466E-9ADF-C2A5F2A915BA}" type="sibTrans" cxnId="{43ABD32A-36D8-47BE-A2FC-CEFFB91694A9}">
      <dgm:prSet/>
      <dgm:spPr/>
      <dgm:t>
        <a:bodyPr/>
        <a:lstStyle/>
        <a:p>
          <a:endParaRPr lang="en-US"/>
        </a:p>
      </dgm:t>
    </dgm:pt>
    <dgm:pt modelId="{57F46E03-94BB-4368-BB08-68D51FCC3460}" type="pres">
      <dgm:prSet presAssocID="{F8857213-79E7-450A-8190-B69BF371620B}" presName="root" presStyleCnt="0">
        <dgm:presLayoutVars>
          <dgm:dir/>
          <dgm:resizeHandles val="exact"/>
        </dgm:presLayoutVars>
      </dgm:prSet>
      <dgm:spPr/>
    </dgm:pt>
    <dgm:pt modelId="{59611067-3712-4E88-806F-FA4063E97292}" type="pres">
      <dgm:prSet presAssocID="{8DC9577B-692A-40F8-9888-FE24BE7C74D6}" presName="compNode" presStyleCnt="0"/>
      <dgm:spPr/>
    </dgm:pt>
    <dgm:pt modelId="{FB3033A3-AA87-46E8-A56F-B9E12C8AF333}" type="pres">
      <dgm:prSet presAssocID="{8DC9577B-692A-40F8-9888-FE24BE7C74D6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nny Face Outline"/>
        </a:ext>
      </dgm:extLst>
    </dgm:pt>
    <dgm:pt modelId="{DE9DA68E-A551-445E-9546-D2BDC9FC0854}" type="pres">
      <dgm:prSet presAssocID="{8DC9577B-692A-40F8-9888-FE24BE7C74D6}" presName="spaceRect" presStyleCnt="0"/>
      <dgm:spPr/>
    </dgm:pt>
    <dgm:pt modelId="{1A08B38F-AF28-418B-ABE7-C5C02AD49BA7}" type="pres">
      <dgm:prSet presAssocID="{8DC9577B-692A-40F8-9888-FE24BE7C74D6}" presName="textRect" presStyleLbl="revTx" presStyleIdx="0" presStyleCnt="5">
        <dgm:presLayoutVars>
          <dgm:chMax val="1"/>
          <dgm:chPref val="1"/>
        </dgm:presLayoutVars>
      </dgm:prSet>
      <dgm:spPr/>
    </dgm:pt>
    <dgm:pt modelId="{6E4A4A83-9A7B-4935-BEA0-B785F1A3C437}" type="pres">
      <dgm:prSet presAssocID="{BE9F45EE-0B92-40FA-B71C-EE6A12BEEA36}" presName="sibTrans" presStyleCnt="0"/>
      <dgm:spPr/>
    </dgm:pt>
    <dgm:pt modelId="{39428204-16F2-4650-9BC1-75C9F4E77E8E}" type="pres">
      <dgm:prSet presAssocID="{AD06E972-8872-422D-97FE-F4C8726043A8}" presName="compNode" presStyleCnt="0"/>
      <dgm:spPr/>
    </dgm:pt>
    <dgm:pt modelId="{8946DA1C-EC94-495D-82F8-E3969389526D}" type="pres">
      <dgm:prSet presAssocID="{AD06E972-8872-422D-97FE-F4C8726043A8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225BA31-B8BE-4387-85B7-E5046E10A39F}" type="pres">
      <dgm:prSet presAssocID="{AD06E972-8872-422D-97FE-F4C8726043A8}" presName="spaceRect" presStyleCnt="0"/>
      <dgm:spPr/>
    </dgm:pt>
    <dgm:pt modelId="{7CFDF6DE-CB7C-4906-8EBF-F9BB829AD5F9}" type="pres">
      <dgm:prSet presAssocID="{AD06E972-8872-422D-97FE-F4C8726043A8}" presName="textRect" presStyleLbl="revTx" presStyleIdx="1" presStyleCnt="5">
        <dgm:presLayoutVars>
          <dgm:chMax val="1"/>
          <dgm:chPref val="1"/>
        </dgm:presLayoutVars>
      </dgm:prSet>
      <dgm:spPr/>
    </dgm:pt>
    <dgm:pt modelId="{79376C70-1C3E-4689-B9BE-1DA8B734314B}" type="pres">
      <dgm:prSet presAssocID="{13C61457-3055-4EE0-B0B8-C0ACED66AD1C}" presName="sibTrans" presStyleCnt="0"/>
      <dgm:spPr/>
    </dgm:pt>
    <dgm:pt modelId="{3E261299-BF9B-4E66-B20A-6DBF692CE947}" type="pres">
      <dgm:prSet presAssocID="{25BAC956-9F93-4296-98E0-CB9126657F10}" presName="compNode" presStyleCnt="0"/>
      <dgm:spPr/>
    </dgm:pt>
    <dgm:pt modelId="{EEE0E94B-1D9F-4309-96ED-767D925675CA}" type="pres">
      <dgm:prSet presAssocID="{25BAC956-9F93-4296-98E0-CB9126657F10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8027908E-5A6D-4F67-9604-DD70666F6BA6}" type="pres">
      <dgm:prSet presAssocID="{25BAC956-9F93-4296-98E0-CB9126657F10}" presName="spaceRect" presStyleCnt="0"/>
      <dgm:spPr/>
    </dgm:pt>
    <dgm:pt modelId="{58DB4913-6A49-410E-B512-08A87BAF96C3}" type="pres">
      <dgm:prSet presAssocID="{25BAC956-9F93-4296-98E0-CB9126657F10}" presName="textRect" presStyleLbl="revTx" presStyleIdx="2" presStyleCnt="5">
        <dgm:presLayoutVars>
          <dgm:chMax val="1"/>
          <dgm:chPref val="1"/>
        </dgm:presLayoutVars>
      </dgm:prSet>
      <dgm:spPr/>
    </dgm:pt>
    <dgm:pt modelId="{532C12B3-257C-48D4-A20D-EA3495031726}" type="pres">
      <dgm:prSet presAssocID="{9CFC0D42-1433-4D95-B2AF-BE60D3F7C629}" presName="sibTrans" presStyleCnt="0"/>
      <dgm:spPr/>
    </dgm:pt>
    <dgm:pt modelId="{693FFFB0-0D4A-464C-8A80-4BCFAB11E3D2}" type="pres">
      <dgm:prSet presAssocID="{A00CE10C-13A2-4FD6-B392-77028D6FAA38}" presName="compNode" presStyleCnt="0"/>
      <dgm:spPr/>
    </dgm:pt>
    <dgm:pt modelId="{54605A51-A841-44E7-9256-786D11E7C4A8}" type="pres">
      <dgm:prSet presAssocID="{A00CE10C-13A2-4FD6-B392-77028D6FAA38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D0ECA0E6-2E93-41C3-AC7B-577626541AAB}" type="pres">
      <dgm:prSet presAssocID="{A00CE10C-13A2-4FD6-B392-77028D6FAA38}" presName="spaceRect" presStyleCnt="0"/>
      <dgm:spPr/>
    </dgm:pt>
    <dgm:pt modelId="{0F956CD2-0ABE-4237-BEF6-4F17CC06E574}" type="pres">
      <dgm:prSet presAssocID="{A00CE10C-13A2-4FD6-B392-77028D6FAA38}" presName="textRect" presStyleLbl="revTx" presStyleIdx="3" presStyleCnt="5">
        <dgm:presLayoutVars>
          <dgm:chMax val="1"/>
          <dgm:chPref val="1"/>
        </dgm:presLayoutVars>
      </dgm:prSet>
      <dgm:spPr/>
    </dgm:pt>
    <dgm:pt modelId="{D23B116E-5C11-42FE-AAF6-3674630DAD49}" type="pres">
      <dgm:prSet presAssocID="{B8CDF86D-9477-4A71-81B4-EE8CFECA788F}" presName="sibTrans" presStyleCnt="0"/>
      <dgm:spPr/>
    </dgm:pt>
    <dgm:pt modelId="{F4AB3BD7-FDE8-42CC-877F-035441445AF1}" type="pres">
      <dgm:prSet presAssocID="{F46EE0E0-5367-48F8-AEA8-A275A1AD6CEA}" presName="compNode" presStyleCnt="0"/>
      <dgm:spPr/>
    </dgm:pt>
    <dgm:pt modelId="{F9634483-E6DD-4B49-8109-DF520E3DB600}" type="pres">
      <dgm:prSet presAssocID="{F46EE0E0-5367-48F8-AEA8-A275A1AD6CEA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FB9DBBEF-1101-4607-8B5E-94D06743ADD0}" type="pres">
      <dgm:prSet presAssocID="{F46EE0E0-5367-48F8-AEA8-A275A1AD6CEA}" presName="spaceRect" presStyleCnt="0"/>
      <dgm:spPr/>
    </dgm:pt>
    <dgm:pt modelId="{2B16F8D8-0515-4184-89ED-4AD9A5B28CD4}" type="pres">
      <dgm:prSet presAssocID="{F46EE0E0-5367-48F8-AEA8-A275A1AD6CE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40F5525-DB11-4293-A2C8-DAEA3A4AAAB5}" type="presOf" srcId="{8DC9577B-692A-40F8-9888-FE24BE7C74D6}" destId="{1A08B38F-AF28-418B-ABE7-C5C02AD49BA7}" srcOrd="0" destOrd="0" presId="urn:microsoft.com/office/officeart/2018/2/layout/IconLabelList"/>
    <dgm:cxn modelId="{43ABD32A-36D8-47BE-A2FC-CEFFB91694A9}" srcId="{F8857213-79E7-450A-8190-B69BF371620B}" destId="{F46EE0E0-5367-48F8-AEA8-A275A1AD6CEA}" srcOrd="4" destOrd="0" parTransId="{2C5F0FBC-916D-4491-9ECC-4F67C4B38CB0}" sibTransId="{42D3883D-0933-466E-9ADF-C2A5F2A915BA}"/>
    <dgm:cxn modelId="{DEEB7B35-CDA9-41AA-AD68-EC0BEE9763BF}" type="presOf" srcId="{AD06E972-8872-422D-97FE-F4C8726043A8}" destId="{7CFDF6DE-CB7C-4906-8EBF-F9BB829AD5F9}" srcOrd="0" destOrd="0" presId="urn:microsoft.com/office/officeart/2018/2/layout/IconLabelList"/>
    <dgm:cxn modelId="{56A39F3C-E298-46C7-9CB1-9663960D07F0}" srcId="{F8857213-79E7-450A-8190-B69BF371620B}" destId="{8DC9577B-692A-40F8-9888-FE24BE7C74D6}" srcOrd="0" destOrd="0" parTransId="{E63C2466-379B-4DB7-BC02-6737A9218DC4}" sibTransId="{BE9F45EE-0B92-40FA-B71C-EE6A12BEEA36}"/>
    <dgm:cxn modelId="{898DBB49-E223-4F41-8E72-F757548C6AE2}" type="presOf" srcId="{F46EE0E0-5367-48F8-AEA8-A275A1AD6CEA}" destId="{2B16F8D8-0515-4184-89ED-4AD9A5B28CD4}" srcOrd="0" destOrd="0" presId="urn:microsoft.com/office/officeart/2018/2/layout/IconLabelList"/>
    <dgm:cxn modelId="{70FE9B96-59D0-41D2-B2D2-C6D9B2800CF3}" type="presOf" srcId="{F8857213-79E7-450A-8190-B69BF371620B}" destId="{57F46E03-94BB-4368-BB08-68D51FCC3460}" srcOrd="0" destOrd="0" presId="urn:microsoft.com/office/officeart/2018/2/layout/IconLabelList"/>
    <dgm:cxn modelId="{4DD920B5-58F7-4CE9-83EA-9F7BB1050180}" type="presOf" srcId="{25BAC956-9F93-4296-98E0-CB9126657F10}" destId="{58DB4913-6A49-410E-B512-08A87BAF96C3}" srcOrd="0" destOrd="0" presId="urn:microsoft.com/office/officeart/2018/2/layout/IconLabelList"/>
    <dgm:cxn modelId="{984406C9-A73B-4B6A-A637-FA3085BD272D}" srcId="{F8857213-79E7-450A-8190-B69BF371620B}" destId="{AD06E972-8872-422D-97FE-F4C8726043A8}" srcOrd="1" destOrd="0" parTransId="{78D00D21-3D06-41B5-84A0-D25DAEF3DEAC}" sibTransId="{13C61457-3055-4EE0-B0B8-C0ACED66AD1C}"/>
    <dgm:cxn modelId="{805EFFD3-C006-4664-9359-707EFF842803}" srcId="{F8857213-79E7-450A-8190-B69BF371620B}" destId="{A00CE10C-13A2-4FD6-B392-77028D6FAA38}" srcOrd="3" destOrd="0" parTransId="{5087F883-3906-41F0-AE2B-35B2CB3D7594}" sibTransId="{B8CDF86D-9477-4A71-81B4-EE8CFECA788F}"/>
    <dgm:cxn modelId="{8F48B1ED-DEAC-4B75-94AF-75AC718910AF}" type="presOf" srcId="{A00CE10C-13A2-4FD6-B392-77028D6FAA38}" destId="{0F956CD2-0ABE-4237-BEF6-4F17CC06E574}" srcOrd="0" destOrd="0" presId="urn:microsoft.com/office/officeart/2018/2/layout/IconLabelList"/>
    <dgm:cxn modelId="{9FBC59F9-5264-45C1-85C5-1D435B6F32B8}" srcId="{F8857213-79E7-450A-8190-B69BF371620B}" destId="{25BAC956-9F93-4296-98E0-CB9126657F10}" srcOrd="2" destOrd="0" parTransId="{4006B653-A928-4937-9541-187D9CF50395}" sibTransId="{9CFC0D42-1433-4D95-B2AF-BE60D3F7C629}"/>
    <dgm:cxn modelId="{A2B9ED67-82A4-426E-A01B-3B527A299292}" type="presParOf" srcId="{57F46E03-94BB-4368-BB08-68D51FCC3460}" destId="{59611067-3712-4E88-806F-FA4063E97292}" srcOrd="0" destOrd="0" presId="urn:microsoft.com/office/officeart/2018/2/layout/IconLabelList"/>
    <dgm:cxn modelId="{62CEBE56-AD78-4D00-9ADE-4C02C5533EB5}" type="presParOf" srcId="{59611067-3712-4E88-806F-FA4063E97292}" destId="{FB3033A3-AA87-46E8-A56F-B9E12C8AF333}" srcOrd="0" destOrd="0" presId="urn:microsoft.com/office/officeart/2018/2/layout/IconLabelList"/>
    <dgm:cxn modelId="{8792FD72-319C-42AF-A4EC-DBFF03508241}" type="presParOf" srcId="{59611067-3712-4E88-806F-FA4063E97292}" destId="{DE9DA68E-A551-445E-9546-D2BDC9FC0854}" srcOrd="1" destOrd="0" presId="urn:microsoft.com/office/officeart/2018/2/layout/IconLabelList"/>
    <dgm:cxn modelId="{1E1F89AC-D2F6-4C1B-96B0-6987946F815E}" type="presParOf" srcId="{59611067-3712-4E88-806F-FA4063E97292}" destId="{1A08B38F-AF28-418B-ABE7-C5C02AD49BA7}" srcOrd="2" destOrd="0" presId="urn:microsoft.com/office/officeart/2018/2/layout/IconLabelList"/>
    <dgm:cxn modelId="{CEFAAE2A-7454-4A39-BD24-FB36A4C0DC27}" type="presParOf" srcId="{57F46E03-94BB-4368-BB08-68D51FCC3460}" destId="{6E4A4A83-9A7B-4935-BEA0-B785F1A3C437}" srcOrd="1" destOrd="0" presId="urn:microsoft.com/office/officeart/2018/2/layout/IconLabelList"/>
    <dgm:cxn modelId="{EAFA6367-97C1-4A21-91E4-2EA4A9990A69}" type="presParOf" srcId="{57F46E03-94BB-4368-BB08-68D51FCC3460}" destId="{39428204-16F2-4650-9BC1-75C9F4E77E8E}" srcOrd="2" destOrd="0" presId="urn:microsoft.com/office/officeart/2018/2/layout/IconLabelList"/>
    <dgm:cxn modelId="{895BABDB-45E6-4B61-B9A5-F6E6E40AC6AF}" type="presParOf" srcId="{39428204-16F2-4650-9BC1-75C9F4E77E8E}" destId="{8946DA1C-EC94-495D-82F8-E3969389526D}" srcOrd="0" destOrd="0" presId="urn:microsoft.com/office/officeart/2018/2/layout/IconLabelList"/>
    <dgm:cxn modelId="{6B484380-035B-4D8E-9298-FC404E9CE1DD}" type="presParOf" srcId="{39428204-16F2-4650-9BC1-75C9F4E77E8E}" destId="{4225BA31-B8BE-4387-85B7-E5046E10A39F}" srcOrd="1" destOrd="0" presId="urn:microsoft.com/office/officeart/2018/2/layout/IconLabelList"/>
    <dgm:cxn modelId="{CCFC8805-B4F3-4157-BC81-FF08FB04A5A1}" type="presParOf" srcId="{39428204-16F2-4650-9BC1-75C9F4E77E8E}" destId="{7CFDF6DE-CB7C-4906-8EBF-F9BB829AD5F9}" srcOrd="2" destOrd="0" presId="urn:microsoft.com/office/officeart/2018/2/layout/IconLabelList"/>
    <dgm:cxn modelId="{1050E362-C8D9-4403-82D4-903EBCB170D5}" type="presParOf" srcId="{57F46E03-94BB-4368-BB08-68D51FCC3460}" destId="{79376C70-1C3E-4689-B9BE-1DA8B734314B}" srcOrd="3" destOrd="0" presId="urn:microsoft.com/office/officeart/2018/2/layout/IconLabelList"/>
    <dgm:cxn modelId="{EEA472AC-278D-4A5F-A33D-C85005E45227}" type="presParOf" srcId="{57F46E03-94BB-4368-BB08-68D51FCC3460}" destId="{3E261299-BF9B-4E66-B20A-6DBF692CE947}" srcOrd="4" destOrd="0" presId="urn:microsoft.com/office/officeart/2018/2/layout/IconLabelList"/>
    <dgm:cxn modelId="{D05770F8-7FF5-4166-A9D8-D9B8DBCA63D7}" type="presParOf" srcId="{3E261299-BF9B-4E66-B20A-6DBF692CE947}" destId="{EEE0E94B-1D9F-4309-96ED-767D925675CA}" srcOrd="0" destOrd="0" presId="urn:microsoft.com/office/officeart/2018/2/layout/IconLabelList"/>
    <dgm:cxn modelId="{3B7D49C1-AF1E-47A1-8F47-78364F96D119}" type="presParOf" srcId="{3E261299-BF9B-4E66-B20A-6DBF692CE947}" destId="{8027908E-5A6D-4F67-9604-DD70666F6BA6}" srcOrd="1" destOrd="0" presId="urn:microsoft.com/office/officeart/2018/2/layout/IconLabelList"/>
    <dgm:cxn modelId="{A6E05A33-66D5-49FB-BA56-4C048A94609A}" type="presParOf" srcId="{3E261299-BF9B-4E66-B20A-6DBF692CE947}" destId="{58DB4913-6A49-410E-B512-08A87BAF96C3}" srcOrd="2" destOrd="0" presId="urn:microsoft.com/office/officeart/2018/2/layout/IconLabelList"/>
    <dgm:cxn modelId="{4F4BC0D2-5D78-4809-93DC-17D3482E82CF}" type="presParOf" srcId="{57F46E03-94BB-4368-BB08-68D51FCC3460}" destId="{532C12B3-257C-48D4-A20D-EA3495031726}" srcOrd="5" destOrd="0" presId="urn:microsoft.com/office/officeart/2018/2/layout/IconLabelList"/>
    <dgm:cxn modelId="{5CF8DA7B-ACE5-40B5-9331-4786798688E8}" type="presParOf" srcId="{57F46E03-94BB-4368-BB08-68D51FCC3460}" destId="{693FFFB0-0D4A-464C-8A80-4BCFAB11E3D2}" srcOrd="6" destOrd="0" presId="urn:microsoft.com/office/officeart/2018/2/layout/IconLabelList"/>
    <dgm:cxn modelId="{7CCBABAA-488D-4591-B4FF-2B786DA49D24}" type="presParOf" srcId="{693FFFB0-0D4A-464C-8A80-4BCFAB11E3D2}" destId="{54605A51-A841-44E7-9256-786D11E7C4A8}" srcOrd="0" destOrd="0" presId="urn:microsoft.com/office/officeart/2018/2/layout/IconLabelList"/>
    <dgm:cxn modelId="{2DACF034-D224-4F9A-BBA3-E8BFE91812C2}" type="presParOf" srcId="{693FFFB0-0D4A-464C-8A80-4BCFAB11E3D2}" destId="{D0ECA0E6-2E93-41C3-AC7B-577626541AAB}" srcOrd="1" destOrd="0" presId="urn:microsoft.com/office/officeart/2018/2/layout/IconLabelList"/>
    <dgm:cxn modelId="{89480A15-65DF-40EE-80CC-58817E363D39}" type="presParOf" srcId="{693FFFB0-0D4A-464C-8A80-4BCFAB11E3D2}" destId="{0F956CD2-0ABE-4237-BEF6-4F17CC06E574}" srcOrd="2" destOrd="0" presId="urn:microsoft.com/office/officeart/2018/2/layout/IconLabelList"/>
    <dgm:cxn modelId="{4F05E1EA-2888-45A9-8631-7AA7E3E52567}" type="presParOf" srcId="{57F46E03-94BB-4368-BB08-68D51FCC3460}" destId="{D23B116E-5C11-42FE-AAF6-3674630DAD49}" srcOrd="7" destOrd="0" presId="urn:microsoft.com/office/officeart/2018/2/layout/IconLabelList"/>
    <dgm:cxn modelId="{4436C2CC-1BBD-4C08-AC75-52CBB52646FA}" type="presParOf" srcId="{57F46E03-94BB-4368-BB08-68D51FCC3460}" destId="{F4AB3BD7-FDE8-42CC-877F-035441445AF1}" srcOrd="8" destOrd="0" presId="urn:microsoft.com/office/officeart/2018/2/layout/IconLabelList"/>
    <dgm:cxn modelId="{8A486B6B-5C7D-4AC5-876B-43FB10FE07B5}" type="presParOf" srcId="{F4AB3BD7-FDE8-42CC-877F-035441445AF1}" destId="{F9634483-E6DD-4B49-8109-DF520E3DB600}" srcOrd="0" destOrd="0" presId="urn:microsoft.com/office/officeart/2018/2/layout/IconLabelList"/>
    <dgm:cxn modelId="{39493934-6FAE-41C0-A556-163CEA600B1F}" type="presParOf" srcId="{F4AB3BD7-FDE8-42CC-877F-035441445AF1}" destId="{FB9DBBEF-1101-4607-8B5E-94D06743ADD0}" srcOrd="1" destOrd="0" presId="urn:microsoft.com/office/officeart/2018/2/layout/IconLabelList"/>
    <dgm:cxn modelId="{3D704065-C4D1-4FEC-8BFD-0CDF4EA3B5CA}" type="presParOf" srcId="{F4AB3BD7-FDE8-42CC-877F-035441445AF1}" destId="{2B16F8D8-0515-4184-89ED-4AD9A5B28CD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CB3AF4-0407-4E7C-9FE5-684A99403D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8502499-11C0-49B0-8F6A-B1CC3388DFDF}">
      <dgm:prSet/>
      <dgm:spPr/>
      <dgm:t>
        <a:bodyPr/>
        <a:lstStyle/>
        <a:p>
          <a:r>
            <a:rPr lang="en-US"/>
            <a:t>1. How have you built relationship over time?</a:t>
          </a:r>
        </a:p>
      </dgm:t>
    </dgm:pt>
    <dgm:pt modelId="{155598B4-7872-4676-9472-FBEC861CE94D}" type="parTrans" cxnId="{16F68AB6-3704-4E09-B170-728D3EF39059}">
      <dgm:prSet/>
      <dgm:spPr/>
      <dgm:t>
        <a:bodyPr/>
        <a:lstStyle/>
        <a:p>
          <a:endParaRPr lang="en-US"/>
        </a:p>
      </dgm:t>
    </dgm:pt>
    <dgm:pt modelId="{768CDA06-52EB-46BF-A759-AA311A6DCC3D}" type="sibTrans" cxnId="{16F68AB6-3704-4E09-B170-728D3EF39059}">
      <dgm:prSet/>
      <dgm:spPr/>
      <dgm:t>
        <a:bodyPr/>
        <a:lstStyle/>
        <a:p>
          <a:endParaRPr lang="en-US"/>
        </a:p>
      </dgm:t>
    </dgm:pt>
    <dgm:pt modelId="{5FDE9DA3-AACE-4CF4-9A91-BF5E800CAC2E}">
      <dgm:prSet/>
      <dgm:spPr/>
      <dgm:t>
        <a:bodyPr/>
        <a:lstStyle/>
        <a:p>
          <a:r>
            <a:rPr lang="en-US"/>
            <a:t>2. How do you measure success in your partnership? </a:t>
          </a:r>
        </a:p>
      </dgm:t>
    </dgm:pt>
    <dgm:pt modelId="{A4B4AC6E-C4D2-4C34-BEE2-E371F627BBDB}" type="parTrans" cxnId="{83C1A680-F909-4D17-B47F-DD0B4C51D564}">
      <dgm:prSet/>
      <dgm:spPr/>
      <dgm:t>
        <a:bodyPr/>
        <a:lstStyle/>
        <a:p>
          <a:endParaRPr lang="en-US"/>
        </a:p>
      </dgm:t>
    </dgm:pt>
    <dgm:pt modelId="{840438E3-4ADB-4D07-89F3-1EA2DA661EFB}" type="sibTrans" cxnId="{83C1A680-F909-4D17-B47F-DD0B4C51D564}">
      <dgm:prSet/>
      <dgm:spPr/>
      <dgm:t>
        <a:bodyPr/>
        <a:lstStyle/>
        <a:p>
          <a:endParaRPr lang="en-US"/>
        </a:p>
      </dgm:t>
    </dgm:pt>
    <dgm:pt modelId="{EE231A2A-9766-478F-A9AB-11106E6B4D4F}">
      <dgm:prSet/>
      <dgm:spPr/>
      <dgm:t>
        <a:bodyPr/>
        <a:lstStyle/>
        <a:p>
          <a:r>
            <a:rPr lang="en-US"/>
            <a:t>3. How do you support each other’s dissemination? </a:t>
          </a:r>
        </a:p>
      </dgm:t>
    </dgm:pt>
    <dgm:pt modelId="{F236D7A5-DC40-4DC8-B333-C68AD55448C0}" type="parTrans" cxnId="{195F9961-050F-4470-BD84-D33567FEA125}">
      <dgm:prSet/>
      <dgm:spPr/>
      <dgm:t>
        <a:bodyPr/>
        <a:lstStyle/>
        <a:p>
          <a:endParaRPr lang="en-US"/>
        </a:p>
      </dgm:t>
    </dgm:pt>
    <dgm:pt modelId="{094AD8B9-C0FD-4D4F-B6DA-A2EB896553B4}" type="sibTrans" cxnId="{195F9961-050F-4470-BD84-D33567FEA125}">
      <dgm:prSet/>
      <dgm:spPr/>
      <dgm:t>
        <a:bodyPr/>
        <a:lstStyle/>
        <a:p>
          <a:endParaRPr lang="en-US"/>
        </a:p>
      </dgm:t>
    </dgm:pt>
    <dgm:pt modelId="{DC5F8D44-BB9F-4130-BF4F-0CB649A00BE4}">
      <dgm:prSet/>
      <dgm:spPr/>
      <dgm:t>
        <a:bodyPr/>
        <a:lstStyle/>
        <a:p>
          <a:r>
            <a:rPr lang="en-US"/>
            <a:t>4. Which areas of the Model for Complex Change are strengths for the partnership? Which areas are tougher?</a:t>
          </a:r>
        </a:p>
      </dgm:t>
    </dgm:pt>
    <dgm:pt modelId="{236B3A83-7BE5-4ABD-9CA7-5F9875278887}" type="parTrans" cxnId="{981552C3-1D17-4C78-9C6F-1D92B2605BC4}">
      <dgm:prSet/>
      <dgm:spPr/>
      <dgm:t>
        <a:bodyPr/>
        <a:lstStyle/>
        <a:p>
          <a:endParaRPr lang="en-US"/>
        </a:p>
      </dgm:t>
    </dgm:pt>
    <dgm:pt modelId="{2B4AEC53-3848-40B6-8B6D-A544D9D9D88B}" type="sibTrans" cxnId="{981552C3-1D17-4C78-9C6F-1D92B2605BC4}">
      <dgm:prSet/>
      <dgm:spPr/>
      <dgm:t>
        <a:bodyPr/>
        <a:lstStyle/>
        <a:p>
          <a:endParaRPr lang="en-US"/>
        </a:p>
      </dgm:t>
    </dgm:pt>
    <dgm:pt modelId="{F0E51B6E-F4C4-4730-9DA0-5888180FF79C}" type="pres">
      <dgm:prSet presAssocID="{01CB3AF4-0407-4E7C-9FE5-684A99403D86}" presName="root" presStyleCnt="0">
        <dgm:presLayoutVars>
          <dgm:dir/>
          <dgm:resizeHandles val="exact"/>
        </dgm:presLayoutVars>
      </dgm:prSet>
      <dgm:spPr/>
    </dgm:pt>
    <dgm:pt modelId="{B603BF65-7F90-4A97-B610-D86CBC8B3B4D}" type="pres">
      <dgm:prSet presAssocID="{98502499-11C0-49B0-8F6A-B1CC3388DFDF}" presName="compNode" presStyleCnt="0"/>
      <dgm:spPr/>
    </dgm:pt>
    <dgm:pt modelId="{F7F623CA-1CD7-4D9A-A164-66C13D0CE3F4}" type="pres">
      <dgm:prSet presAssocID="{98502499-11C0-49B0-8F6A-B1CC3388DFDF}" presName="bgRect" presStyleLbl="bgShp" presStyleIdx="0" presStyleCnt="4"/>
      <dgm:spPr/>
    </dgm:pt>
    <dgm:pt modelId="{931E6E0F-E84C-4625-8773-C8BB44F6ECF4}" type="pres">
      <dgm:prSet presAssocID="{98502499-11C0-49B0-8F6A-B1CC3388DFDF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9AC1D5AC-FFDD-4A42-A2B8-6D4BA973F90F}" type="pres">
      <dgm:prSet presAssocID="{98502499-11C0-49B0-8F6A-B1CC3388DFDF}" presName="spaceRect" presStyleCnt="0"/>
      <dgm:spPr/>
    </dgm:pt>
    <dgm:pt modelId="{4576ADD5-539D-44B5-9824-F85415876D51}" type="pres">
      <dgm:prSet presAssocID="{98502499-11C0-49B0-8F6A-B1CC3388DFDF}" presName="parTx" presStyleLbl="revTx" presStyleIdx="0" presStyleCnt="4">
        <dgm:presLayoutVars>
          <dgm:chMax val="0"/>
          <dgm:chPref val="0"/>
        </dgm:presLayoutVars>
      </dgm:prSet>
      <dgm:spPr/>
    </dgm:pt>
    <dgm:pt modelId="{5E053097-2A2F-4BA6-8142-1212A2F1B0A9}" type="pres">
      <dgm:prSet presAssocID="{768CDA06-52EB-46BF-A759-AA311A6DCC3D}" presName="sibTrans" presStyleCnt="0"/>
      <dgm:spPr/>
    </dgm:pt>
    <dgm:pt modelId="{62C879BF-748B-4FE1-BF84-E21A9DDBFAFD}" type="pres">
      <dgm:prSet presAssocID="{5FDE9DA3-AACE-4CF4-9A91-BF5E800CAC2E}" presName="compNode" presStyleCnt="0"/>
      <dgm:spPr/>
    </dgm:pt>
    <dgm:pt modelId="{606CB628-724F-44A2-A45C-44166BAF539B}" type="pres">
      <dgm:prSet presAssocID="{5FDE9DA3-AACE-4CF4-9A91-BF5E800CAC2E}" presName="bgRect" presStyleLbl="bgShp" presStyleIdx="1" presStyleCnt="4"/>
      <dgm:spPr/>
    </dgm:pt>
    <dgm:pt modelId="{DCC7B490-258A-4358-BF60-70757D14A6ED}" type="pres">
      <dgm:prSet presAssocID="{5FDE9DA3-AACE-4CF4-9A91-BF5E800CAC2E}" presName="iconRect" presStyleLbl="node1" presStyleIdx="1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6C14EFC-AD23-4155-AE25-1841AE2A7B51}" type="pres">
      <dgm:prSet presAssocID="{5FDE9DA3-AACE-4CF4-9A91-BF5E800CAC2E}" presName="spaceRect" presStyleCnt="0"/>
      <dgm:spPr/>
    </dgm:pt>
    <dgm:pt modelId="{C8807D1F-ADA3-4E51-89FD-B73482A42C7F}" type="pres">
      <dgm:prSet presAssocID="{5FDE9DA3-AACE-4CF4-9A91-BF5E800CAC2E}" presName="parTx" presStyleLbl="revTx" presStyleIdx="1" presStyleCnt="4">
        <dgm:presLayoutVars>
          <dgm:chMax val="0"/>
          <dgm:chPref val="0"/>
        </dgm:presLayoutVars>
      </dgm:prSet>
      <dgm:spPr/>
    </dgm:pt>
    <dgm:pt modelId="{F715894F-943A-447D-B6E2-E2FE5AE43EEC}" type="pres">
      <dgm:prSet presAssocID="{840438E3-4ADB-4D07-89F3-1EA2DA661EFB}" presName="sibTrans" presStyleCnt="0"/>
      <dgm:spPr/>
    </dgm:pt>
    <dgm:pt modelId="{282C3849-4E88-41D5-AF82-8FC8B1AC217A}" type="pres">
      <dgm:prSet presAssocID="{EE231A2A-9766-478F-A9AB-11106E6B4D4F}" presName="compNode" presStyleCnt="0"/>
      <dgm:spPr/>
    </dgm:pt>
    <dgm:pt modelId="{4793E397-2953-4379-B572-25B59D91F164}" type="pres">
      <dgm:prSet presAssocID="{EE231A2A-9766-478F-A9AB-11106E6B4D4F}" presName="bgRect" presStyleLbl="bgShp" presStyleIdx="2" presStyleCnt="4"/>
      <dgm:spPr/>
    </dgm:pt>
    <dgm:pt modelId="{C00B1AE3-4C25-4DA6-BB9A-62127BA04F25}" type="pres">
      <dgm:prSet presAssocID="{EE231A2A-9766-478F-A9AB-11106E6B4D4F}" presName="iconRect" presStyleLbl="node1" presStyleIdx="2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B202A25-9BFF-4839-A4C3-B36997F8847C}" type="pres">
      <dgm:prSet presAssocID="{EE231A2A-9766-478F-A9AB-11106E6B4D4F}" presName="spaceRect" presStyleCnt="0"/>
      <dgm:spPr/>
    </dgm:pt>
    <dgm:pt modelId="{9D87DCB3-091A-4EE7-953E-AA9797F98ED4}" type="pres">
      <dgm:prSet presAssocID="{EE231A2A-9766-478F-A9AB-11106E6B4D4F}" presName="parTx" presStyleLbl="revTx" presStyleIdx="2" presStyleCnt="4">
        <dgm:presLayoutVars>
          <dgm:chMax val="0"/>
          <dgm:chPref val="0"/>
        </dgm:presLayoutVars>
      </dgm:prSet>
      <dgm:spPr/>
    </dgm:pt>
    <dgm:pt modelId="{38BD750E-E143-4503-8F30-BFE8845F7498}" type="pres">
      <dgm:prSet presAssocID="{094AD8B9-C0FD-4D4F-B6DA-A2EB896553B4}" presName="sibTrans" presStyleCnt="0"/>
      <dgm:spPr/>
    </dgm:pt>
    <dgm:pt modelId="{45D53A85-D4BE-462F-8906-60ED1FF6B357}" type="pres">
      <dgm:prSet presAssocID="{DC5F8D44-BB9F-4130-BF4F-0CB649A00BE4}" presName="compNode" presStyleCnt="0"/>
      <dgm:spPr/>
    </dgm:pt>
    <dgm:pt modelId="{A0D8A53A-659F-4168-95A3-2ED1EA298C89}" type="pres">
      <dgm:prSet presAssocID="{DC5F8D44-BB9F-4130-BF4F-0CB649A00BE4}" presName="bgRect" presStyleLbl="bgShp" presStyleIdx="3" presStyleCnt="4"/>
      <dgm:spPr/>
    </dgm:pt>
    <dgm:pt modelId="{1748DE70-5143-42DA-9869-8F05376CE267}" type="pres">
      <dgm:prSet presAssocID="{DC5F8D44-BB9F-4130-BF4F-0CB649A00BE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44DA484-C4E8-4CA1-AC16-757C0CAB814F}" type="pres">
      <dgm:prSet presAssocID="{DC5F8D44-BB9F-4130-BF4F-0CB649A00BE4}" presName="spaceRect" presStyleCnt="0"/>
      <dgm:spPr/>
    </dgm:pt>
    <dgm:pt modelId="{613B35D2-DFA5-4D03-A402-8AD4F0FDDC70}" type="pres">
      <dgm:prSet presAssocID="{DC5F8D44-BB9F-4130-BF4F-0CB649A00BE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8634B19-75CB-4867-8B72-FF3F0EDA9C29}" type="presOf" srcId="{EE231A2A-9766-478F-A9AB-11106E6B4D4F}" destId="{9D87DCB3-091A-4EE7-953E-AA9797F98ED4}" srcOrd="0" destOrd="0" presId="urn:microsoft.com/office/officeart/2018/2/layout/IconVerticalSolidList"/>
    <dgm:cxn modelId="{A7FFA21B-E068-4224-AFFE-C49EDEB15315}" type="presOf" srcId="{DC5F8D44-BB9F-4130-BF4F-0CB649A00BE4}" destId="{613B35D2-DFA5-4D03-A402-8AD4F0FDDC70}" srcOrd="0" destOrd="0" presId="urn:microsoft.com/office/officeart/2018/2/layout/IconVerticalSolidList"/>
    <dgm:cxn modelId="{5E292838-5A62-45AD-A166-495A85D5F9B8}" type="presOf" srcId="{01CB3AF4-0407-4E7C-9FE5-684A99403D86}" destId="{F0E51B6E-F4C4-4730-9DA0-5888180FF79C}" srcOrd="0" destOrd="0" presId="urn:microsoft.com/office/officeart/2018/2/layout/IconVerticalSolidList"/>
    <dgm:cxn modelId="{195F9961-050F-4470-BD84-D33567FEA125}" srcId="{01CB3AF4-0407-4E7C-9FE5-684A99403D86}" destId="{EE231A2A-9766-478F-A9AB-11106E6B4D4F}" srcOrd="2" destOrd="0" parTransId="{F236D7A5-DC40-4DC8-B333-C68AD55448C0}" sibTransId="{094AD8B9-C0FD-4D4F-B6DA-A2EB896553B4}"/>
    <dgm:cxn modelId="{16AEE56D-27D7-46DB-8D1C-522E4B42C7EB}" type="presOf" srcId="{98502499-11C0-49B0-8F6A-B1CC3388DFDF}" destId="{4576ADD5-539D-44B5-9824-F85415876D51}" srcOrd="0" destOrd="0" presId="urn:microsoft.com/office/officeart/2018/2/layout/IconVerticalSolidList"/>
    <dgm:cxn modelId="{83C1A680-F909-4D17-B47F-DD0B4C51D564}" srcId="{01CB3AF4-0407-4E7C-9FE5-684A99403D86}" destId="{5FDE9DA3-AACE-4CF4-9A91-BF5E800CAC2E}" srcOrd="1" destOrd="0" parTransId="{A4B4AC6E-C4D2-4C34-BEE2-E371F627BBDB}" sibTransId="{840438E3-4ADB-4D07-89F3-1EA2DA661EFB}"/>
    <dgm:cxn modelId="{A3475DA3-7810-4B5A-B91B-77FEFDB51773}" type="presOf" srcId="{5FDE9DA3-AACE-4CF4-9A91-BF5E800CAC2E}" destId="{C8807D1F-ADA3-4E51-89FD-B73482A42C7F}" srcOrd="0" destOrd="0" presId="urn:microsoft.com/office/officeart/2018/2/layout/IconVerticalSolidList"/>
    <dgm:cxn modelId="{16F68AB6-3704-4E09-B170-728D3EF39059}" srcId="{01CB3AF4-0407-4E7C-9FE5-684A99403D86}" destId="{98502499-11C0-49B0-8F6A-B1CC3388DFDF}" srcOrd="0" destOrd="0" parTransId="{155598B4-7872-4676-9472-FBEC861CE94D}" sibTransId="{768CDA06-52EB-46BF-A759-AA311A6DCC3D}"/>
    <dgm:cxn modelId="{981552C3-1D17-4C78-9C6F-1D92B2605BC4}" srcId="{01CB3AF4-0407-4E7C-9FE5-684A99403D86}" destId="{DC5F8D44-BB9F-4130-BF4F-0CB649A00BE4}" srcOrd="3" destOrd="0" parTransId="{236B3A83-7BE5-4ABD-9CA7-5F9875278887}" sibTransId="{2B4AEC53-3848-40B6-8B6D-A544D9D9D88B}"/>
    <dgm:cxn modelId="{5AB2E2CC-0F9F-4DB2-8832-047C8C90D95F}" type="presParOf" srcId="{F0E51B6E-F4C4-4730-9DA0-5888180FF79C}" destId="{B603BF65-7F90-4A97-B610-D86CBC8B3B4D}" srcOrd="0" destOrd="0" presId="urn:microsoft.com/office/officeart/2018/2/layout/IconVerticalSolidList"/>
    <dgm:cxn modelId="{4878FD6E-5E93-4244-9A2F-95F02EC02095}" type="presParOf" srcId="{B603BF65-7F90-4A97-B610-D86CBC8B3B4D}" destId="{F7F623CA-1CD7-4D9A-A164-66C13D0CE3F4}" srcOrd="0" destOrd="0" presId="urn:microsoft.com/office/officeart/2018/2/layout/IconVerticalSolidList"/>
    <dgm:cxn modelId="{21BEAC69-7AC4-4EA3-B966-0E6E92DD8112}" type="presParOf" srcId="{B603BF65-7F90-4A97-B610-D86CBC8B3B4D}" destId="{931E6E0F-E84C-4625-8773-C8BB44F6ECF4}" srcOrd="1" destOrd="0" presId="urn:microsoft.com/office/officeart/2018/2/layout/IconVerticalSolidList"/>
    <dgm:cxn modelId="{897DDE1B-D311-417D-99C3-3857351EE921}" type="presParOf" srcId="{B603BF65-7F90-4A97-B610-D86CBC8B3B4D}" destId="{9AC1D5AC-FFDD-4A42-A2B8-6D4BA973F90F}" srcOrd="2" destOrd="0" presId="urn:microsoft.com/office/officeart/2018/2/layout/IconVerticalSolidList"/>
    <dgm:cxn modelId="{440C3F40-C3DA-4053-802D-653DAFB623CA}" type="presParOf" srcId="{B603BF65-7F90-4A97-B610-D86CBC8B3B4D}" destId="{4576ADD5-539D-44B5-9824-F85415876D51}" srcOrd="3" destOrd="0" presId="urn:microsoft.com/office/officeart/2018/2/layout/IconVerticalSolidList"/>
    <dgm:cxn modelId="{A928AB15-40C8-41D7-9B9E-79954B306C95}" type="presParOf" srcId="{F0E51B6E-F4C4-4730-9DA0-5888180FF79C}" destId="{5E053097-2A2F-4BA6-8142-1212A2F1B0A9}" srcOrd="1" destOrd="0" presId="urn:microsoft.com/office/officeart/2018/2/layout/IconVerticalSolidList"/>
    <dgm:cxn modelId="{A01704C9-86B6-4C49-8D49-B677E54573C0}" type="presParOf" srcId="{F0E51B6E-F4C4-4730-9DA0-5888180FF79C}" destId="{62C879BF-748B-4FE1-BF84-E21A9DDBFAFD}" srcOrd="2" destOrd="0" presId="urn:microsoft.com/office/officeart/2018/2/layout/IconVerticalSolidList"/>
    <dgm:cxn modelId="{7AFD8F1F-792D-4FA9-B30B-7C32D3A617E7}" type="presParOf" srcId="{62C879BF-748B-4FE1-BF84-E21A9DDBFAFD}" destId="{606CB628-724F-44A2-A45C-44166BAF539B}" srcOrd="0" destOrd="0" presId="urn:microsoft.com/office/officeart/2018/2/layout/IconVerticalSolidList"/>
    <dgm:cxn modelId="{7FB3AADE-29EE-416C-9E84-0099E5060A0C}" type="presParOf" srcId="{62C879BF-748B-4FE1-BF84-E21A9DDBFAFD}" destId="{DCC7B490-258A-4358-BF60-70757D14A6ED}" srcOrd="1" destOrd="0" presId="urn:microsoft.com/office/officeart/2018/2/layout/IconVerticalSolidList"/>
    <dgm:cxn modelId="{3F9CF0D3-8D57-4BAC-AD2F-63F587786AE9}" type="presParOf" srcId="{62C879BF-748B-4FE1-BF84-E21A9DDBFAFD}" destId="{46C14EFC-AD23-4155-AE25-1841AE2A7B51}" srcOrd="2" destOrd="0" presId="urn:microsoft.com/office/officeart/2018/2/layout/IconVerticalSolidList"/>
    <dgm:cxn modelId="{7557D834-A278-48E5-AE29-D85031654B19}" type="presParOf" srcId="{62C879BF-748B-4FE1-BF84-E21A9DDBFAFD}" destId="{C8807D1F-ADA3-4E51-89FD-B73482A42C7F}" srcOrd="3" destOrd="0" presId="urn:microsoft.com/office/officeart/2018/2/layout/IconVerticalSolidList"/>
    <dgm:cxn modelId="{BFC1F3AB-6EA4-4759-A149-77858946D19A}" type="presParOf" srcId="{F0E51B6E-F4C4-4730-9DA0-5888180FF79C}" destId="{F715894F-943A-447D-B6E2-E2FE5AE43EEC}" srcOrd="3" destOrd="0" presId="urn:microsoft.com/office/officeart/2018/2/layout/IconVerticalSolidList"/>
    <dgm:cxn modelId="{CD8A4D7B-1F15-434E-9D76-5102393BFD30}" type="presParOf" srcId="{F0E51B6E-F4C4-4730-9DA0-5888180FF79C}" destId="{282C3849-4E88-41D5-AF82-8FC8B1AC217A}" srcOrd="4" destOrd="0" presId="urn:microsoft.com/office/officeart/2018/2/layout/IconVerticalSolidList"/>
    <dgm:cxn modelId="{CE597675-8E79-41F6-84E6-FB54B9FFB901}" type="presParOf" srcId="{282C3849-4E88-41D5-AF82-8FC8B1AC217A}" destId="{4793E397-2953-4379-B572-25B59D91F164}" srcOrd="0" destOrd="0" presId="urn:microsoft.com/office/officeart/2018/2/layout/IconVerticalSolidList"/>
    <dgm:cxn modelId="{27C23C7E-5C9E-4AD5-8138-348A087CF2E5}" type="presParOf" srcId="{282C3849-4E88-41D5-AF82-8FC8B1AC217A}" destId="{C00B1AE3-4C25-4DA6-BB9A-62127BA04F25}" srcOrd="1" destOrd="0" presId="urn:microsoft.com/office/officeart/2018/2/layout/IconVerticalSolidList"/>
    <dgm:cxn modelId="{D00B62D8-8299-417E-829C-A3FEDD262686}" type="presParOf" srcId="{282C3849-4E88-41D5-AF82-8FC8B1AC217A}" destId="{2B202A25-9BFF-4839-A4C3-B36997F8847C}" srcOrd="2" destOrd="0" presId="urn:microsoft.com/office/officeart/2018/2/layout/IconVerticalSolidList"/>
    <dgm:cxn modelId="{D9166EC7-425E-4CB5-847D-FEC518E9CDF0}" type="presParOf" srcId="{282C3849-4E88-41D5-AF82-8FC8B1AC217A}" destId="{9D87DCB3-091A-4EE7-953E-AA9797F98ED4}" srcOrd="3" destOrd="0" presId="urn:microsoft.com/office/officeart/2018/2/layout/IconVerticalSolidList"/>
    <dgm:cxn modelId="{B2E9B015-D354-4046-87E2-9C6607B10EB4}" type="presParOf" srcId="{F0E51B6E-F4C4-4730-9DA0-5888180FF79C}" destId="{38BD750E-E143-4503-8F30-BFE8845F7498}" srcOrd="5" destOrd="0" presId="urn:microsoft.com/office/officeart/2018/2/layout/IconVerticalSolidList"/>
    <dgm:cxn modelId="{3ED4C621-5FE1-4317-9239-F18DDE20DCF5}" type="presParOf" srcId="{F0E51B6E-F4C4-4730-9DA0-5888180FF79C}" destId="{45D53A85-D4BE-462F-8906-60ED1FF6B357}" srcOrd="6" destOrd="0" presId="urn:microsoft.com/office/officeart/2018/2/layout/IconVerticalSolidList"/>
    <dgm:cxn modelId="{0F3D99EB-10D6-4158-84B0-C79BDD2AAE15}" type="presParOf" srcId="{45D53A85-D4BE-462F-8906-60ED1FF6B357}" destId="{A0D8A53A-659F-4168-95A3-2ED1EA298C89}" srcOrd="0" destOrd="0" presId="urn:microsoft.com/office/officeart/2018/2/layout/IconVerticalSolidList"/>
    <dgm:cxn modelId="{3138CD51-DA2A-4BEB-AC5D-F2C8E55BE8E2}" type="presParOf" srcId="{45D53A85-D4BE-462F-8906-60ED1FF6B357}" destId="{1748DE70-5143-42DA-9869-8F05376CE267}" srcOrd="1" destOrd="0" presId="urn:microsoft.com/office/officeart/2018/2/layout/IconVerticalSolidList"/>
    <dgm:cxn modelId="{B2E33E0C-1335-47A3-90D9-9067F55C5D43}" type="presParOf" srcId="{45D53A85-D4BE-462F-8906-60ED1FF6B357}" destId="{644DA484-C4E8-4CA1-AC16-757C0CAB814F}" srcOrd="2" destOrd="0" presId="urn:microsoft.com/office/officeart/2018/2/layout/IconVerticalSolidList"/>
    <dgm:cxn modelId="{CD6A469D-9F05-4C39-AF3F-82507985A150}" type="presParOf" srcId="{45D53A85-D4BE-462F-8906-60ED1FF6B357}" destId="{613B35D2-DFA5-4D03-A402-8AD4F0FDDC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C7293-5B8C-4EC5-9A74-3B861F620A3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83927A4-81F3-4BD9-9DDF-11DF534EDD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Indiana SPDG: </a:t>
          </a:r>
          <a:r>
            <a:rPr lang="en-US" i="1" dirty="0"/>
            <a:t>Dissemination Workbook and Engaging Critical Perspectives: A Comparative Analysis</a:t>
          </a:r>
        </a:p>
      </dgm:t>
    </dgm:pt>
    <dgm:pt modelId="{604E94A9-0550-4452-B677-41D2154285B9}" type="parTrans" cxnId="{AF7FC995-AAC8-43A1-8E30-DB63F972A052}">
      <dgm:prSet/>
      <dgm:spPr/>
      <dgm:t>
        <a:bodyPr/>
        <a:lstStyle/>
        <a:p>
          <a:endParaRPr lang="en-US"/>
        </a:p>
      </dgm:t>
    </dgm:pt>
    <dgm:pt modelId="{1BA48B1D-1E04-4F96-9ECF-405042BB2AE4}" type="sibTrans" cxnId="{AF7FC995-AAC8-43A1-8E30-DB63F972A052}">
      <dgm:prSet/>
      <dgm:spPr/>
      <dgm:t>
        <a:bodyPr/>
        <a:lstStyle/>
        <a:p>
          <a:endParaRPr lang="en-US"/>
        </a:p>
      </dgm:t>
    </dgm:pt>
    <dgm:pt modelId="{E57AB0F7-A2DD-4147-9130-75941E6BB86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Oklahoma SPDG: </a:t>
          </a:r>
          <a:r>
            <a:rPr lang="en-US" b="1" i="1" dirty="0"/>
            <a:t>MTSS &amp; connecting conference to ongoing professional learning</a:t>
          </a:r>
          <a:endParaRPr lang="en-US" i="1" dirty="0"/>
        </a:p>
      </dgm:t>
    </dgm:pt>
    <dgm:pt modelId="{D22BD37A-F636-4101-9534-F95CF2F64A78}" type="parTrans" cxnId="{3A40CCBD-C7EE-4FF8-8FAA-22964230B5B4}">
      <dgm:prSet/>
      <dgm:spPr/>
      <dgm:t>
        <a:bodyPr/>
        <a:lstStyle/>
        <a:p>
          <a:endParaRPr lang="en-US"/>
        </a:p>
      </dgm:t>
    </dgm:pt>
    <dgm:pt modelId="{C47F81DC-9009-4410-961E-7ADF92995745}" type="sibTrans" cxnId="{3A40CCBD-C7EE-4FF8-8FAA-22964230B5B4}">
      <dgm:prSet/>
      <dgm:spPr/>
      <dgm:t>
        <a:bodyPr/>
        <a:lstStyle/>
        <a:p>
          <a:endParaRPr lang="en-US"/>
        </a:p>
      </dgm:t>
    </dgm:pt>
    <dgm:pt modelId="{AC77A478-025B-486F-8EB3-B2AACC9AF078}" type="pres">
      <dgm:prSet presAssocID="{8A0C7293-5B8C-4EC5-9A74-3B861F620A36}" presName="root" presStyleCnt="0">
        <dgm:presLayoutVars>
          <dgm:dir/>
          <dgm:resizeHandles val="exact"/>
        </dgm:presLayoutVars>
      </dgm:prSet>
      <dgm:spPr/>
    </dgm:pt>
    <dgm:pt modelId="{4F1BF189-4521-4F9E-86A4-D3128BA70DA5}" type="pres">
      <dgm:prSet presAssocID="{183927A4-81F3-4BD9-9DDF-11DF534EDD64}" presName="compNode" presStyleCnt="0"/>
      <dgm:spPr/>
    </dgm:pt>
    <dgm:pt modelId="{AAF436C4-5528-4099-BA3E-DF1841BE6865}" type="pres">
      <dgm:prSet presAssocID="{183927A4-81F3-4BD9-9DDF-11DF534EDD64}" presName="bgRect" presStyleLbl="bgShp" presStyleIdx="0" presStyleCnt="2"/>
      <dgm:spPr/>
    </dgm:pt>
    <dgm:pt modelId="{299A1569-7248-4953-AB9F-131A898F47EA}" type="pres">
      <dgm:prSet presAssocID="{183927A4-81F3-4BD9-9DDF-11DF534EDD64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3CA317D8-1B90-41F3-A3D0-F4E3DA5EE41D}" type="pres">
      <dgm:prSet presAssocID="{183927A4-81F3-4BD9-9DDF-11DF534EDD64}" presName="spaceRect" presStyleCnt="0"/>
      <dgm:spPr/>
    </dgm:pt>
    <dgm:pt modelId="{BB77B88C-AB90-4638-B25B-9B5130CA9964}" type="pres">
      <dgm:prSet presAssocID="{183927A4-81F3-4BD9-9DDF-11DF534EDD64}" presName="parTx" presStyleLbl="revTx" presStyleIdx="0" presStyleCnt="2">
        <dgm:presLayoutVars>
          <dgm:chMax val="0"/>
          <dgm:chPref val="0"/>
        </dgm:presLayoutVars>
      </dgm:prSet>
      <dgm:spPr/>
    </dgm:pt>
    <dgm:pt modelId="{48B2243A-DCC0-4018-83D3-ECF362CC96C0}" type="pres">
      <dgm:prSet presAssocID="{1BA48B1D-1E04-4F96-9ECF-405042BB2AE4}" presName="sibTrans" presStyleCnt="0"/>
      <dgm:spPr/>
    </dgm:pt>
    <dgm:pt modelId="{6400D401-87BD-43C5-AA67-147AA46F8347}" type="pres">
      <dgm:prSet presAssocID="{E57AB0F7-A2DD-4147-9130-75941E6BB865}" presName="compNode" presStyleCnt="0"/>
      <dgm:spPr/>
    </dgm:pt>
    <dgm:pt modelId="{363B634F-D3D1-442C-9DC0-F2801EA43BFF}" type="pres">
      <dgm:prSet presAssocID="{E57AB0F7-A2DD-4147-9130-75941E6BB865}" presName="bgRect" presStyleLbl="bgShp" presStyleIdx="1" presStyleCnt="2"/>
      <dgm:spPr/>
    </dgm:pt>
    <dgm:pt modelId="{A27BB94A-DAD8-4FEE-936C-D6326C89D3CF}" type="pres">
      <dgm:prSet presAssocID="{E57AB0F7-A2DD-4147-9130-75941E6BB865}" presName="iconRect" presStyleLbl="node1" presStyleIdx="1" presStyleCnt="2"/>
      <dgm:spPr/>
    </dgm:pt>
    <dgm:pt modelId="{C54F3BA1-959B-457E-8F57-DB2568894246}" type="pres">
      <dgm:prSet presAssocID="{E57AB0F7-A2DD-4147-9130-75941E6BB865}" presName="spaceRect" presStyleCnt="0"/>
      <dgm:spPr/>
    </dgm:pt>
    <dgm:pt modelId="{57E81ABF-4076-4A45-953E-02D27A714437}" type="pres">
      <dgm:prSet presAssocID="{E57AB0F7-A2DD-4147-9130-75941E6BB86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2A75123-95A7-455A-A5DE-051E1919743E}" type="presOf" srcId="{E57AB0F7-A2DD-4147-9130-75941E6BB865}" destId="{57E81ABF-4076-4A45-953E-02D27A714437}" srcOrd="0" destOrd="0" presId="urn:microsoft.com/office/officeart/2018/2/layout/IconVerticalSolidList"/>
    <dgm:cxn modelId="{662F3386-CA71-48AC-B1CA-93FD526291B1}" type="presOf" srcId="{8A0C7293-5B8C-4EC5-9A74-3B861F620A36}" destId="{AC77A478-025B-486F-8EB3-B2AACC9AF078}" srcOrd="0" destOrd="0" presId="urn:microsoft.com/office/officeart/2018/2/layout/IconVerticalSolidList"/>
    <dgm:cxn modelId="{AF7FC995-AAC8-43A1-8E30-DB63F972A052}" srcId="{8A0C7293-5B8C-4EC5-9A74-3B861F620A36}" destId="{183927A4-81F3-4BD9-9DDF-11DF534EDD64}" srcOrd="0" destOrd="0" parTransId="{604E94A9-0550-4452-B677-41D2154285B9}" sibTransId="{1BA48B1D-1E04-4F96-9ECF-405042BB2AE4}"/>
    <dgm:cxn modelId="{3A40CCBD-C7EE-4FF8-8FAA-22964230B5B4}" srcId="{8A0C7293-5B8C-4EC5-9A74-3B861F620A36}" destId="{E57AB0F7-A2DD-4147-9130-75941E6BB865}" srcOrd="1" destOrd="0" parTransId="{D22BD37A-F636-4101-9534-F95CF2F64A78}" sibTransId="{C47F81DC-9009-4410-961E-7ADF92995745}"/>
    <dgm:cxn modelId="{9D415AD6-6C72-41BB-BAB1-AD92B0C6D19A}" type="presOf" srcId="{183927A4-81F3-4BD9-9DDF-11DF534EDD64}" destId="{BB77B88C-AB90-4638-B25B-9B5130CA9964}" srcOrd="0" destOrd="0" presId="urn:microsoft.com/office/officeart/2018/2/layout/IconVerticalSolidList"/>
    <dgm:cxn modelId="{86F6BD22-5280-42D1-8C66-236CA40E5AC7}" type="presParOf" srcId="{AC77A478-025B-486F-8EB3-B2AACC9AF078}" destId="{4F1BF189-4521-4F9E-86A4-D3128BA70DA5}" srcOrd="0" destOrd="0" presId="urn:microsoft.com/office/officeart/2018/2/layout/IconVerticalSolidList"/>
    <dgm:cxn modelId="{A4F245A4-D9DE-4EAB-B583-882A84F6B643}" type="presParOf" srcId="{4F1BF189-4521-4F9E-86A4-D3128BA70DA5}" destId="{AAF436C4-5528-4099-BA3E-DF1841BE6865}" srcOrd="0" destOrd="0" presId="urn:microsoft.com/office/officeart/2018/2/layout/IconVerticalSolidList"/>
    <dgm:cxn modelId="{A425AC0C-4EC6-4408-881D-C32F2FC91177}" type="presParOf" srcId="{4F1BF189-4521-4F9E-86A4-D3128BA70DA5}" destId="{299A1569-7248-4953-AB9F-131A898F47EA}" srcOrd="1" destOrd="0" presId="urn:microsoft.com/office/officeart/2018/2/layout/IconVerticalSolidList"/>
    <dgm:cxn modelId="{58A43B6A-4766-4840-A8B8-86D7E5912BDA}" type="presParOf" srcId="{4F1BF189-4521-4F9E-86A4-D3128BA70DA5}" destId="{3CA317D8-1B90-41F3-A3D0-F4E3DA5EE41D}" srcOrd="2" destOrd="0" presId="urn:microsoft.com/office/officeart/2018/2/layout/IconVerticalSolidList"/>
    <dgm:cxn modelId="{924E19FE-91D8-464E-9A59-33174ECBA176}" type="presParOf" srcId="{4F1BF189-4521-4F9E-86A4-D3128BA70DA5}" destId="{BB77B88C-AB90-4638-B25B-9B5130CA9964}" srcOrd="3" destOrd="0" presId="urn:microsoft.com/office/officeart/2018/2/layout/IconVerticalSolidList"/>
    <dgm:cxn modelId="{55F48E71-0347-44BA-8E72-68794E4075FB}" type="presParOf" srcId="{AC77A478-025B-486F-8EB3-B2AACC9AF078}" destId="{48B2243A-DCC0-4018-83D3-ECF362CC96C0}" srcOrd="1" destOrd="0" presId="urn:microsoft.com/office/officeart/2018/2/layout/IconVerticalSolidList"/>
    <dgm:cxn modelId="{73054665-3DE8-40A2-B917-56792D93B065}" type="presParOf" srcId="{AC77A478-025B-486F-8EB3-B2AACC9AF078}" destId="{6400D401-87BD-43C5-AA67-147AA46F8347}" srcOrd="2" destOrd="0" presId="urn:microsoft.com/office/officeart/2018/2/layout/IconVerticalSolidList"/>
    <dgm:cxn modelId="{C9BE0DBB-6B2E-45B8-A523-56132561DDCC}" type="presParOf" srcId="{6400D401-87BD-43C5-AA67-147AA46F8347}" destId="{363B634F-D3D1-442C-9DC0-F2801EA43BFF}" srcOrd="0" destOrd="0" presId="urn:microsoft.com/office/officeart/2018/2/layout/IconVerticalSolidList"/>
    <dgm:cxn modelId="{2CC5813F-A8F4-4244-8B92-94AC393490BA}" type="presParOf" srcId="{6400D401-87BD-43C5-AA67-147AA46F8347}" destId="{A27BB94A-DAD8-4FEE-936C-D6326C89D3CF}" srcOrd="1" destOrd="0" presId="urn:microsoft.com/office/officeart/2018/2/layout/IconVerticalSolidList"/>
    <dgm:cxn modelId="{DB4ED43B-10C5-479E-80C9-8D7C0378D815}" type="presParOf" srcId="{6400D401-87BD-43C5-AA67-147AA46F8347}" destId="{C54F3BA1-959B-457E-8F57-DB2568894246}" srcOrd="2" destOrd="0" presId="urn:microsoft.com/office/officeart/2018/2/layout/IconVerticalSolidList"/>
    <dgm:cxn modelId="{8C00567D-F805-4C50-861D-91C4F3481C38}" type="presParOf" srcId="{6400D401-87BD-43C5-AA67-147AA46F8347}" destId="{57E81ABF-4076-4A45-953E-02D27A7144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033A3-AA87-46E8-A56F-B9E12C8AF333}">
      <dsp:nvSpPr>
        <dsp:cNvPr id="0" name=""/>
        <dsp:cNvSpPr/>
      </dsp:nvSpPr>
      <dsp:spPr>
        <a:xfrm>
          <a:off x="468280" y="1203778"/>
          <a:ext cx="758583" cy="75858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8B38F-AF28-418B-ABE7-C5C02AD49BA7}">
      <dsp:nvSpPr>
        <dsp:cNvPr id="0" name=""/>
        <dsp:cNvSpPr/>
      </dsp:nvSpPr>
      <dsp:spPr>
        <a:xfrm>
          <a:off x="4701" y="2215406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Theme: “Doing What We Do, Even Better</a:t>
          </a:r>
        </a:p>
      </dsp:txBody>
      <dsp:txXfrm>
        <a:off x="4701" y="2215406"/>
        <a:ext cx="1685742" cy="674296"/>
      </dsp:txXfrm>
    </dsp:sp>
    <dsp:sp modelId="{8946DA1C-EC94-495D-82F8-E3969389526D}">
      <dsp:nvSpPr>
        <dsp:cNvPr id="0" name=""/>
        <dsp:cNvSpPr/>
      </dsp:nvSpPr>
      <dsp:spPr>
        <a:xfrm>
          <a:off x="2449027" y="1203778"/>
          <a:ext cx="758583" cy="75858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DF6DE-CB7C-4906-8EBF-F9BB829AD5F9}">
      <dsp:nvSpPr>
        <dsp:cNvPr id="0" name=""/>
        <dsp:cNvSpPr/>
      </dsp:nvSpPr>
      <dsp:spPr>
        <a:xfrm>
          <a:off x="1985448" y="2215406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Dates: October 14 &amp; 15</a:t>
          </a:r>
        </a:p>
      </dsp:txBody>
      <dsp:txXfrm>
        <a:off x="1985448" y="2215406"/>
        <a:ext cx="1685742" cy="674296"/>
      </dsp:txXfrm>
    </dsp:sp>
    <dsp:sp modelId="{EEE0E94B-1D9F-4309-96ED-767D925675CA}">
      <dsp:nvSpPr>
        <dsp:cNvPr id="0" name=""/>
        <dsp:cNvSpPr/>
      </dsp:nvSpPr>
      <dsp:spPr>
        <a:xfrm>
          <a:off x="4429774" y="1203778"/>
          <a:ext cx="758583" cy="75858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B4913-6A49-410E-B512-08A87BAF96C3}">
      <dsp:nvSpPr>
        <dsp:cNvPr id="0" name=""/>
        <dsp:cNvSpPr/>
      </dsp:nvSpPr>
      <dsp:spPr>
        <a:xfrm>
          <a:off x="3966195" y="2215406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Location: Friends Meeting in Dupont Circle, DC</a:t>
          </a:r>
        </a:p>
      </dsp:txBody>
      <dsp:txXfrm>
        <a:off x="3966195" y="2215406"/>
        <a:ext cx="1685742" cy="674296"/>
      </dsp:txXfrm>
    </dsp:sp>
    <dsp:sp modelId="{54605A51-A841-44E7-9256-786D11E7C4A8}">
      <dsp:nvSpPr>
        <dsp:cNvPr id="0" name=""/>
        <dsp:cNvSpPr/>
      </dsp:nvSpPr>
      <dsp:spPr>
        <a:xfrm>
          <a:off x="6410521" y="1203778"/>
          <a:ext cx="758583" cy="75858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56CD2-0ABE-4237-BEF6-4F17CC06E574}">
      <dsp:nvSpPr>
        <dsp:cNvPr id="0" name=""/>
        <dsp:cNvSpPr/>
      </dsp:nvSpPr>
      <dsp:spPr>
        <a:xfrm>
          <a:off x="5946942" y="2215406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Hotel: Reserve your own hotel room</a:t>
          </a:r>
        </a:p>
      </dsp:txBody>
      <dsp:txXfrm>
        <a:off x="5946942" y="2215406"/>
        <a:ext cx="1685742" cy="674296"/>
      </dsp:txXfrm>
    </dsp:sp>
    <dsp:sp modelId="{F9634483-E6DD-4B49-8109-DF520E3DB600}">
      <dsp:nvSpPr>
        <dsp:cNvPr id="0" name=""/>
        <dsp:cNvSpPr/>
      </dsp:nvSpPr>
      <dsp:spPr>
        <a:xfrm>
          <a:off x="8391268" y="1203778"/>
          <a:ext cx="758583" cy="758583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6F8D8-0515-4184-89ED-4AD9A5B28CD4}">
      <dsp:nvSpPr>
        <dsp:cNvPr id="0" name=""/>
        <dsp:cNvSpPr/>
      </dsp:nvSpPr>
      <dsp:spPr>
        <a:xfrm>
          <a:off x="7927689" y="2215406"/>
          <a:ext cx="1685742" cy="67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Who should come: All Y’all!</a:t>
          </a:r>
        </a:p>
      </dsp:txBody>
      <dsp:txXfrm>
        <a:off x="7927689" y="2215406"/>
        <a:ext cx="1685742" cy="674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623CA-1CD7-4D9A-A164-66C13D0CE3F4}">
      <dsp:nvSpPr>
        <dsp:cNvPr id="0" name=""/>
        <dsp:cNvSpPr/>
      </dsp:nvSpPr>
      <dsp:spPr>
        <a:xfrm>
          <a:off x="0" y="1698"/>
          <a:ext cx="9618133" cy="8610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E6E0F-E84C-4625-8773-C8BB44F6ECF4}">
      <dsp:nvSpPr>
        <dsp:cNvPr id="0" name=""/>
        <dsp:cNvSpPr/>
      </dsp:nvSpPr>
      <dsp:spPr>
        <a:xfrm>
          <a:off x="260473" y="195439"/>
          <a:ext cx="473588" cy="4735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6ADD5-539D-44B5-9824-F85415876D51}">
      <dsp:nvSpPr>
        <dsp:cNvPr id="0" name=""/>
        <dsp:cNvSpPr/>
      </dsp:nvSpPr>
      <dsp:spPr>
        <a:xfrm>
          <a:off x="994536" y="1698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1. How have you built relationship over time?</a:t>
          </a:r>
        </a:p>
      </dsp:txBody>
      <dsp:txXfrm>
        <a:off x="994536" y="1698"/>
        <a:ext cx="8623596" cy="861070"/>
      </dsp:txXfrm>
    </dsp:sp>
    <dsp:sp modelId="{606CB628-724F-44A2-A45C-44166BAF539B}">
      <dsp:nvSpPr>
        <dsp:cNvPr id="0" name=""/>
        <dsp:cNvSpPr/>
      </dsp:nvSpPr>
      <dsp:spPr>
        <a:xfrm>
          <a:off x="0" y="1078036"/>
          <a:ext cx="9618133" cy="8610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7B490-258A-4358-BF60-70757D14A6ED}">
      <dsp:nvSpPr>
        <dsp:cNvPr id="0" name=""/>
        <dsp:cNvSpPr/>
      </dsp:nvSpPr>
      <dsp:spPr>
        <a:xfrm>
          <a:off x="260473" y="1271777"/>
          <a:ext cx="473588" cy="4735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07D1F-ADA3-4E51-89FD-B73482A42C7F}">
      <dsp:nvSpPr>
        <dsp:cNvPr id="0" name=""/>
        <dsp:cNvSpPr/>
      </dsp:nvSpPr>
      <dsp:spPr>
        <a:xfrm>
          <a:off x="994536" y="1078036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2. How do you measure success in your partnership? </a:t>
          </a:r>
        </a:p>
      </dsp:txBody>
      <dsp:txXfrm>
        <a:off x="994536" y="1078036"/>
        <a:ext cx="8623596" cy="861070"/>
      </dsp:txXfrm>
    </dsp:sp>
    <dsp:sp modelId="{4793E397-2953-4379-B572-25B59D91F164}">
      <dsp:nvSpPr>
        <dsp:cNvPr id="0" name=""/>
        <dsp:cNvSpPr/>
      </dsp:nvSpPr>
      <dsp:spPr>
        <a:xfrm>
          <a:off x="0" y="2154374"/>
          <a:ext cx="9618133" cy="8610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B1AE3-4C25-4DA6-BB9A-62127BA04F25}">
      <dsp:nvSpPr>
        <dsp:cNvPr id="0" name=""/>
        <dsp:cNvSpPr/>
      </dsp:nvSpPr>
      <dsp:spPr>
        <a:xfrm>
          <a:off x="260473" y="2348115"/>
          <a:ext cx="473588" cy="4735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7DCB3-091A-4EE7-953E-AA9797F98ED4}">
      <dsp:nvSpPr>
        <dsp:cNvPr id="0" name=""/>
        <dsp:cNvSpPr/>
      </dsp:nvSpPr>
      <dsp:spPr>
        <a:xfrm>
          <a:off x="994536" y="2154374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3. How do you support each other’s dissemination? </a:t>
          </a:r>
        </a:p>
      </dsp:txBody>
      <dsp:txXfrm>
        <a:off x="994536" y="2154374"/>
        <a:ext cx="8623596" cy="861070"/>
      </dsp:txXfrm>
    </dsp:sp>
    <dsp:sp modelId="{A0D8A53A-659F-4168-95A3-2ED1EA298C89}">
      <dsp:nvSpPr>
        <dsp:cNvPr id="0" name=""/>
        <dsp:cNvSpPr/>
      </dsp:nvSpPr>
      <dsp:spPr>
        <a:xfrm>
          <a:off x="0" y="3230712"/>
          <a:ext cx="9618133" cy="8610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8DE70-5143-42DA-9869-8F05376CE267}">
      <dsp:nvSpPr>
        <dsp:cNvPr id="0" name=""/>
        <dsp:cNvSpPr/>
      </dsp:nvSpPr>
      <dsp:spPr>
        <a:xfrm>
          <a:off x="260473" y="3424453"/>
          <a:ext cx="473588" cy="47358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B35D2-DFA5-4D03-A402-8AD4F0FDDC70}">
      <dsp:nvSpPr>
        <dsp:cNvPr id="0" name=""/>
        <dsp:cNvSpPr/>
      </dsp:nvSpPr>
      <dsp:spPr>
        <a:xfrm>
          <a:off x="994536" y="3230712"/>
          <a:ext cx="8623596" cy="861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30" tIns="91130" rIns="91130" bIns="9113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4. Which areas of the Model for Complex Change are strengths for the partnership? Which areas are tougher?</a:t>
          </a:r>
        </a:p>
      </dsp:txBody>
      <dsp:txXfrm>
        <a:off x="994536" y="3230712"/>
        <a:ext cx="8623596" cy="861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36C4-5528-4099-BA3E-DF1841BE6865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A1569-7248-4953-AB9F-131A898F47EA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7B88C-AB90-4638-B25B-9B5130CA9964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Indiana SPDG: </a:t>
          </a:r>
          <a:r>
            <a:rPr lang="en-US" sz="2500" i="1" kern="1200" dirty="0"/>
            <a:t>Dissemination Workbook and Engaging Critical Perspectives: A Comparative Analysis</a:t>
          </a:r>
        </a:p>
      </dsp:txBody>
      <dsp:txXfrm>
        <a:off x="1418391" y="665190"/>
        <a:ext cx="8199741" cy="1228044"/>
      </dsp:txXfrm>
    </dsp:sp>
    <dsp:sp modelId="{363B634F-D3D1-442C-9DC0-F2801EA43BFF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BB94A-DAD8-4FEE-936C-D6326C89D3CF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81ABF-4076-4A45-953E-02D27A714437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Oklahoma SPDG: </a:t>
          </a:r>
          <a:r>
            <a:rPr lang="en-US" sz="2500" b="1" i="1" kern="1200" dirty="0"/>
            <a:t>MTSS &amp; connecting conference to ongoing professional learning</a:t>
          </a:r>
          <a:endParaRPr lang="en-US" sz="2500" i="1" kern="1200" dirty="0"/>
        </a:p>
      </dsp:txBody>
      <dsp:txXfrm>
        <a:off x="1418391" y="2200246"/>
        <a:ext cx="8199741" cy="122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AB565-8125-4F79-855F-634053B5744C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38CA7-FF08-4E6C-87AD-6BFB6635A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5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83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3368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7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0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64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bg>
      <p:bgPr>
        <a:solidFill>
          <a:schemeClr val="accen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0"/>
          <p:cNvSpPr/>
          <p:nvPr/>
        </p:nvSpPr>
        <p:spPr>
          <a:xfrm rot="5400000" flipH="1">
            <a:off x="1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body" idx="1"/>
          </p:nvPr>
        </p:nvSpPr>
        <p:spPr>
          <a:xfrm>
            <a:off x="1167493" y="2087561"/>
            <a:ext cx="9779182" cy="336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68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2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3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2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8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CD75-F241-4B29-8AA3-613F778AC670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5EB301-C073-4E56-939C-1E0E55FA8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ignetwork@uoregon.edu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ennifer.coffey@ed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tional Meeting Header">
            <a:extLst>
              <a:ext uri="{FF2B5EF4-FFF2-40B4-BE49-F238E27FC236}">
                <a16:creationId xmlns:a16="http://schemas.microsoft.com/office/drawing/2014/main" id="{F6A0EF11-6533-4D88-9D56-58C2ACDBE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3" t="6607" r="25530"/>
          <a:stretch>
            <a:fillRect/>
          </a:stretch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Isosceles Triangle 1027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3" name="Parallelogram 1032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9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1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3" name="Isosceles Triangle 1042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2E585-A9CC-077A-3D17-55B3368C0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450" y="1678665"/>
            <a:ext cx="4482553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SPDG Directors’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EB272-EA8C-9EAB-6457-808C116FE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276" y="4050832"/>
            <a:ext cx="4485725" cy="1096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EB-PD Lit Review</a:t>
            </a:r>
          </a:p>
          <a:p>
            <a:r>
              <a:rPr lang="en-US" dirty="0"/>
              <a:t>PA SPDG Family Partnerships</a:t>
            </a:r>
          </a:p>
          <a:p>
            <a:r>
              <a:rPr lang="en-US" dirty="0"/>
              <a:t>May 7, 2026</a:t>
            </a:r>
          </a:p>
        </p:txBody>
      </p:sp>
      <p:sp>
        <p:nvSpPr>
          <p:cNvPr id="1045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7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9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1" name="Isosceles Triangle 1050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A792F9-1DA6-2D4B-1FE5-93308B1A17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687" b="87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CA665-A57D-3C30-46E4-FDB11E89398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84367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Aft>
                <a:spcPts val="600"/>
              </a:spcAft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pPr lvl="0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4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A7C29F-A60C-9ACF-D637-5659DDD2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Your SPDG Partnership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9B5A-B404-3A57-24BA-1DB472931E5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894532" y="6182876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90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 lvl="0" indent="0"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US" sz="90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312573F5-6E05-D99C-25FC-5ACF4D2DC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320034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41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970D8-B25A-1E56-ECA1-8AB06F9B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815975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Our Speakers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431DA316-4C01-EFBB-42E9-9A878D3B1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713545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57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 descr="Wooden blocks with question marks">
            <a:extLst>
              <a:ext uri="{FF2B5EF4-FFF2-40B4-BE49-F238E27FC236}">
                <a16:creationId xmlns:a16="http://schemas.microsoft.com/office/drawing/2014/main" id="{FEE4AF64-C1B2-8298-76E3-01E1C622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t="9091" r="3018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6EA36A-4F6F-B23F-FB44-24C15080E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002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378CB-B82C-DA3F-90EE-183383BCA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0563" y="4050833"/>
            <a:ext cx="3893440" cy="109689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r"/>
            <a:r>
              <a:rPr lang="en-US" sz="2800" dirty="0"/>
              <a:t>Email John &amp; Jennifer (</a:t>
            </a:r>
            <a:r>
              <a:rPr lang="en-US" sz="2800" dirty="0">
                <a:hlinkClick r:id="rId3"/>
              </a:rPr>
              <a:t>signetwork@uoregon.edu</a:t>
            </a:r>
            <a:r>
              <a:rPr lang="en-US" sz="2800" dirty="0"/>
              <a:t>; </a:t>
            </a:r>
            <a:r>
              <a:rPr lang="en-US" sz="2800" dirty="0">
                <a:hlinkClick r:id="rId4"/>
              </a:rPr>
              <a:t>Jennifer.coffey@ed.gov</a:t>
            </a:r>
            <a:r>
              <a:rPr lang="en-US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8395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FDC436-BD27-A683-45AA-6EDF3AB1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Agenda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 descr="Text&#10;&#10;AI-generated content may be incorrect.">
            <a:extLst>
              <a:ext uri="{FF2B5EF4-FFF2-40B4-BE49-F238E27FC236}">
                <a16:creationId xmlns:a16="http://schemas.microsoft.com/office/drawing/2014/main" id="{A98D0B3E-76E2-4BAB-125E-5081A4EE6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r="1576" b="3"/>
          <a:stretch>
            <a:fillRect/>
          </a:stretch>
        </p:blipFill>
        <p:spPr>
          <a:xfrm>
            <a:off x="757251" y="1777729"/>
            <a:ext cx="3856774" cy="339144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8C9AA-881F-D02F-23BF-66427FE53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753" y="2361702"/>
            <a:ext cx="4512988" cy="3317938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Question for you &amp; Colorado example</a:t>
            </a:r>
          </a:p>
          <a:p>
            <a:r>
              <a:rPr lang="en-US" sz="2400" dirty="0">
                <a:solidFill>
                  <a:srgbClr val="FFFFFF"/>
                </a:solidFill>
              </a:rPr>
              <a:t>New &amp; Noteworthy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Capping off our Family Partnerships Series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dissemination workbook &amp; engaging critical perspectives framework</a:t>
            </a:r>
          </a:p>
          <a:p>
            <a:r>
              <a:rPr lang="en-US" sz="2400" dirty="0">
                <a:solidFill>
                  <a:srgbClr val="FFFFFF"/>
                </a:solidFill>
              </a:rPr>
              <a:t>MTSS &amp; Conference + ongoing professional learning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6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088415-504D-D8DE-B3A4-D6470B3C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do you want to know about AI &amp; Dissemination?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FD9B7-D452-A8BD-C653-1801DD927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4336" y="4514446"/>
            <a:ext cx="4299666" cy="8710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/>
              <a:t>July’s CIDDL Presentation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5A5DEF17-B400-EBD9-0684-0A67FE02991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2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Hands filled with gold star confetti">
            <a:extLst>
              <a:ext uri="{FF2B5EF4-FFF2-40B4-BE49-F238E27FC236}">
                <a16:creationId xmlns:a16="http://schemas.microsoft.com/office/drawing/2014/main" id="{CFA2CAE6-DD00-5C1D-66F6-1387AF8B2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6" t="1395" r="7093" b="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31EE919-4C11-D5AB-D8CE-7D730CCCF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New &amp; Noteworthy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433CD-053C-0313-7456-21D757BAC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6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4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C63E12-CC55-57E1-E1A0-57570913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OSEP Conference &amp; SPDG National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AD67F-B116-FAB9-7B7A-6134E6CA6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4336" y="4514446"/>
            <a:ext cx="4299666" cy="87104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80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735DCC8D-8BEB-D57C-F1EB-702C7F77B7D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8604" y="1550139"/>
            <a:ext cx="3765692" cy="376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5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75747-F2DE-6559-0A98-FC3EC424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OSEP Conference</a:t>
            </a:r>
          </a:p>
        </p:txBody>
      </p:sp>
      <p:pic>
        <p:nvPicPr>
          <p:cNvPr id="9" name="Graphic 8" descr="Meeting">
            <a:extLst>
              <a:ext uri="{FF2B5EF4-FFF2-40B4-BE49-F238E27FC236}">
                <a16:creationId xmlns:a16="http://schemas.microsoft.com/office/drawing/2014/main" id="{F1B1E578-7EF4-9EAE-576F-DC1BA7C08A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3878" y="1416524"/>
            <a:ext cx="3861905" cy="386190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CC5756-AF96-D0F2-3D74-1E6D34220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823" y="2160589"/>
            <a:ext cx="4285176" cy="3768573"/>
          </a:xfrm>
        </p:spPr>
        <p:txBody>
          <a:bodyPr>
            <a:normAutofit/>
          </a:bodyPr>
          <a:lstStyle/>
          <a:p>
            <a:r>
              <a:rPr lang="en-US"/>
              <a:t>Meet-ups</a:t>
            </a:r>
          </a:p>
          <a:p>
            <a:pPr lvl="1"/>
            <a:r>
              <a:rPr lang="en-US"/>
              <a:t>Evaluators</a:t>
            </a:r>
          </a:p>
          <a:p>
            <a:pPr lvl="1"/>
            <a:r>
              <a:rPr lang="en-US"/>
              <a:t>New to SPDG</a:t>
            </a:r>
          </a:p>
          <a:p>
            <a:pPr lvl="1"/>
            <a:r>
              <a:rPr lang="en-US"/>
              <a:t>Sustainability Conversations</a:t>
            </a:r>
          </a:p>
          <a:p>
            <a:pPr lvl="1"/>
            <a:r>
              <a:rPr lang="en-US"/>
              <a:t>GrantWISE: Internal Processes &amp; Budgeting</a:t>
            </a:r>
          </a:p>
          <a:p>
            <a:r>
              <a:rPr lang="en-US"/>
              <a:t>Program Area Meeting</a:t>
            </a:r>
          </a:p>
          <a:p>
            <a:pPr lvl="1"/>
            <a:r>
              <a:rPr lang="en-US"/>
              <a:t>Design Labs</a:t>
            </a:r>
          </a:p>
          <a:p>
            <a:r>
              <a:rPr lang="en-US"/>
              <a:t>SPDG Bowling Night</a:t>
            </a:r>
          </a:p>
        </p:txBody>
      </p:sp>
    </p:spTree>
    <p:extLst>
      <p:ext uri="{BB962C8B-B14F-4D97-AF65-F5344CB8AC3E}">
        <p14:creationId xmlns:p14="http://schemas.microsoft.com/office/powerpoint/2010/main" val="316108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A39AA-C3D6-3D57-71AE-FBA2ED22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SPDG National Meeting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6D7004-F5C9-9E1D-B2DE-5C8B201567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12953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47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 descr="Colorful wooden maze">
            <a:extLst>
              <a:ext uri="{FF2B5EF4-FFF2-40B4-BE49-F238E27FC236}">
                <a16:creationId xmlns:a16="http://schemas.microsoft.com/office/drawing/2014/main" id="{CF6DF555-1D73-4B5C-C37C-9A6406995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10327" b="9090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6954F0-3E4B-19DB-C483-1622ABF4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Dissemination &amp; Complex Change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F04AA7-D297-0519-CE46-82A948E6D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endParaRPr lang="en-US" sz="16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9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CA1C9-4121-EF58-D896-464FE75A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Dissemination Workbook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C92445-2224-36B3-AF53-933D9D586A0A}"/>
              </a:ext>
            </a:extLst>
          </p:cNvPr>
          <p:cNvSpPr txBox="1"/>
          <p:nvPr/>
        </p:nvSpPr>
        <p:spPr>
          <a:xfrm>
            <a:off x="673754" y="2160590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bg1"/>
                </a:solidFill>
              </a:rPr>
              <a:t>Who do you consider to be your primary audience?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bg1"/>
                </a:solidFill>
              </a:rPr>
              <a:t>Which dissemination channels are you using?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bg1"/>
                </a:solidFill>
              </a:rPr>
              <a:t>How will you know if you are reaching your primary audience?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Steps of the Dissemination Plan">
            <a:extLst>
              <a:ext uri="{FF2B5EF4-FFF2-40B4-BE49-F238E27FC236}">
                <a16:creationId xmlns:a16="http://schemas.microsoft.com/office/drawing/2014/main" id="{5CF4935D-8EE0-BA08-5EDA-AA12B9ED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643" y="1726387"/>
            <a:ext cx="7531874" cy="38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221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74652</TotalTime>
  <Words>274</Words>
  <Application>Microsoft Office PowerPoint</Application>
  <PresentationFormat>Widescreen</PresentationFormat>
  <Paragraphs>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SPDG Directors’ Webinar</vt:lpstr>
      <vt:lpstr>Agenda</vt:lpstr>
      <vt:lpstr>What do you want to know about AI &amp; Dissemination?</vt:lpstr>
      <vt:lpstr>New &amp; Noteworthy</vt:lpstr>
      <vt:lpstr>OSEP Conference &amp; SPDG National Meeting</vt:lpstr>
      <vt:lpstr>OSEP Conference</vt:lpstr>
      <vt:lpstr>SPDG National Meeting</vt:lpstr>
      <vt:lpstr>Dissemination &amp; Complex Change</vt:lpstr>
      <vt:lpstr>Dissemination Workbook</vt:lpstr>
      <vt:lpstr>PowerPoint Presentation</vt:lpstr>
      <vt:lpstr>Your SPDG Partnership</vt:lpstr>
      <vt:lpstr>Our Speakers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SPDG Directors’ Webinar</dc:title>
  <dc:creator>Coffey, Jennifer</dc:creator>
  <cp:lastModifiedBy>Coffey, Jennifer</cp:lastModifiedBy>
  <cp:revision>66</cp:revision>
  <dcterms:created xsi:type="dcterms:W3CDTF">2022-08-04T18:43:36Z</dcterms:created>
  <dcterms:modified xsi:type="dcterms:W3CDTF">2026-06-04T19:22:07Z</dcterms:modified>
</cp:coreProperties>
</file>