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2" r:id="rId18"/>
    <p:sldId id="273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BB08680-CF44-4CD0-A671-984B4B3DAA3F}">
          <p14:sldIdLst>
            <p14:sldId id="261"/>
          </p14:sldIdLst>
        </p14:section>
        <p14:section name="Professional Learning Loops" id="{5543EC77-0C36-4990-B473-89F5481C24F1}">
          <p14:sldIdLst>
            <p14:sldId id="258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  <p14:section name="Agency Loop" id="{6AC44B47-BC67-4152-8F26-F6DE090CD79F}">
          <p14:sldIdLst>
            <p14:sldId id="269"/>
            <p14:sldId id="270"/>
            <p14:sldId id="271"/>
            <p14:sldId id="274"/>
            <p14:sldId id="272"/>
            <p14:sldId id="273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820"/>
    <a:srgbClr val="669B41"/>
    <a:srgbClr val="D15420"/>
    <a:srgbClr val="464646"/>
    <a:srgbClr val="787878"/>
    <a:srgbClr val="004E9A"/>
    <a:srgbClr val="187BC0"/>
    <a:srgbClr val="A96728"/>
    <a:srgbClr val="DE9027"/>
    <a:srgbClr val="914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EC371-CB71-454B-BB78-0D7357A5270E}" v="192" dt="2026-06-01T14:47:05.2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34" autoAdjust="0"/>
    <p:restoredTop sz="96327"/>
  </p:normalViewPr>
  <p:slideViewPr>
    <p:cSldViewPr snapToGrid="0" snapToObjects="1">
      <p:cViewPr varScale="1">
        <p:scale>
          <a:sx n="95" d="100"/>
          <a:sy n="95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 Hudak" userId="4e84f2bf-e999-4d5a-ae1f-a0eff5e5b7ce" providerId="ADAL" clId="{4A522229-3C32-4A4A-B547-3398118DE7E4}"/>
    <pc:docChg chg="undo custSel addSld delSld modSld sldOrd addSection modSection">
      <pc:chgData name="Alexa Hudak" userId="4e84f2bf-e999-4d5a-ae1f-a0eff5e5b7ce" providerId="ADAL" clId="{4A522229-3C32-4A4A-B547-3398118DE7E4}" dt="2026-06-01T14:47:05.275" v="5697"/>
      <pc:docMkLst>
        <pc:docMk/>
      </pc:docMkLst>
      <pc:sldChg chg="delSp modSp mod">
        <pc:chgData name="Alexa Hudak" userId="4e84f2bf-e999-4d5a-ae1f-a0eff5e5b7ce" providerId="ADAL" clId="{4A522229-3C32-4A4A-B547-3398118DE7E4}" dt="2026-06-01T13:27:39.107" v="85" actId="14100"/>
        <pc:sldMkLst>
          <pc:docMk/>
          <pc:sldMk cId="936320160" sldId="258"/>
        </pc:sldMkLst>
        <pc:spChg chg="mod">
          <ac:chgData name="Alexa Hudak" userId="4e84f2bf-e999-4d5a-ae1f-a0eff5e5b7ce" providerId="ADAL" clId="{4A522229-3C32-4A4A-B547-3398118DE7E4}" dt="2026-06-01T13:27:16.638" v="77" actId="20577"/>
          <ac:spMkLst>
            <pc:docMk/>
            <pc:sldMk cId="936320160" sldId="258"/>
            <ac:spMk id="2" creationId="{25F8DDF8-21E0-AC4C-B192-EC4B92EB6210}"/>
          </ac:spMkLst>
        </pc:spChg>
        <pc:spChg chg="mod">
          <ac:chgData name="Alexa Hudak" userId="4e84f2bf-e999-4d5a-ae1f-a0eff5e5b7ce" providerId="ADAL" clId="{4A522229-3C32-4A4A-B547-3398118DE7E4}" dt="2026-06-01T13:27:39.107" v="85" actId="14100"/>
          <ac:spMkLst>
            <pc:docMk/>
            <pc:sldMk cId="936320160" sldId="258"/>
            <ac:spMk id="3" creationId="{128C818F-8776-1840-A8C9-F6EBB0D7311A}"/>
          </ac:spMkLst>
        </pc:spChg>
        <pc:spChg chg="del">
          <ac:chgData name="Alexa Hudak" userId="4e84f2bf-e999-4d5a-ae1f-a0eff5e5b7ce" providerId="ADAL" clId="{4A522229-3C32-4A4A-B547-3398118DE7E4}" dt="2026-06-01T13:25:02.302" v="30" actId="478"/>
          <ac:spMkLst>
            <pc:docMk/>
            <pc:sldMk cId="936320160" sldId="258"/>
            <ac:spMk id="4" creationId="{1CC87788-702C-E14B-81CB-1D3DA606BAA9}"/>
          </ac:spMkLst>
        </pc:spChg>
      </pc:sldChg>
      <pc:sldChg chg="del">
        <pc:chgData name="Alexa Hudak" userId="4e84f2bf-e999-4d5a-ae1f-a0eff5e5b7ce" providerId="ADAL" clId="{4A522229-3C32-4A4A-B547-3398118DE7E4}" dt="2026-06-01T13:25:07.402" v="45" actId="47"/>
        <pc:sldMkLst>
          <pc:docMk/>
          <pc:sldMk cId="1508600279" sldId="260"/>
        </pc:sldMkLst>
      </pc:sldChg>
      <pc:sldChg chg="modSp mod">
        <pc:chgData name="Alexa Hudak" userId="4e84f2bf-e999-4d5a-ae1f-a0eff5e5b7ce" providerId="ADAL" clId="{4A522229-3C32-4A4A-B547-3398118DE7E4}" dt="2026-06-01T13:24:57.587" v="29" actId="1076"/>
        <pc:sldMkLst>
          <pc:docMk/>
          <pc:sldMk cId="180728658" sldId="261"/>
        </pc:sldMkLst>
        <pc:spChg chg="mod">
          <ac:chgData name="Alexa Hudak" userId="4e84f2bf-e999-4d5a-ae1f-a0eff5e5b7ce" providerId="ADAL" clId="{4A522229-3C32-4A4A-B547-3398118DE7E4}" dt="2026-06-01T13:24:55.564" v="28" actId="1076"/>
          <ac:spMkLst>
            <pc:docMk/>
            <pc:sldMk cId="180728658" sldId="261"/>
            <ac:spMk id="16" creationId="{640797B4-4414-534A-A4A6-659B35516D4F}"/>
          </ac:spMkLst>
        </pc:spChg>
        <pc:spChg chg="mod">
          <ac:chgData name="Alexa Hudak" userId="4e84f2bf-e999-4d5a-ae1f-a0eff5e5b7ce" providerId="ADAL" clId="{4A522229-3C32-4A4A-B547-3398118DE7E4}" dt="2026-06-01T13:24:57.587" v="29" actId="1076"/>
          <ac:spMkLst>
            <pc:docMk/>
            <pc:sldMk cId="180728658" sldId="261"/>
            <ac:spMk id="17" creationId="{9A7AD821-C802-3048-AE06-8443FBE67764}"/>
          </ac:spMkLst>
        </pc:spChg>
      </pc:sldChg>
      <pc:sldChg chg="addSp delSp modSp new mod chgLayout">
        <pc:chgData name="Alexa Hudak" userId="4e84f2bf-e999-4d5a-ae1f-a0eff5e5b7ce" providerId="ADAL" clId="{4A522229-3C32-4A4A-B547-3398118DE7E4}" dt="2026-06-01T13:39:17.658" v="725" actId="6549"/>
        <pc:sldMkLst>
          <pc:docMk/>
          <pc:sldMk cId="3451948800" sldId="262"/>
        </pc:sldMkLst>
        <pc:spChg chg="mod ord">
          <ac:chgData name="Alexa Hudak" userId="4e84f2bf-e999-4d5a-ae1f-a0eff5e5b7ce" providerId="ADAL" clId="{4A522229-3C32-4A4A-B547-3398118DE7E4}" dt="2026-06-01T13:31:06.609" v="128" actId="700"/>
          <ac:spMkLst>
            <pc:docMk/>
            <pc:sldMk cId="3451948800" sldId="262"/>
            <ac:spMk id="2" creationId="{C6AFA825-187F-FF3D-EDFC-EA27D3A7A70B}"/>
          </ac:spMkLst>
        </pc:spChg>
        <pc:spChg chg="del">
          <ac:chgData name="Alexa Hudak" userId="4e84f2bf-e999-4d5a-ae1f-a0eff5e5b7ce" providerId="ADAL" clId="{4A522229-3C32-4A4A-B547-3398118DE7E4}" dt="2026-06-01T13:28:26.990" v="88" actId="931"/>
          <ac:spMkLst>
            <pc:docMk/>
            <pc:sldMk cId="3451948800" sldId="262"/>
            <ac:spMk id="3" creationId="{4B89F29C-F82B-6941-B07F-992FA2BC4CF2}"/>
          </ac:spMkLst>
        </pc:spChg>
        <pc:spChg chg="del">
          <ac:chgData name="Alexa Hudak" userId="4e84f2bf-e999-4d5a-ae1f-a0eff5e5b7ce" providerId="ADAL" clId="{4A522229-3C32-4A4A-B547-3398118DE7E4}" dt="2026-06-01T13:27:44.889" v="87" actId="478"/>
          <ac:spMkLst>
            <pc:docMk/>
            <pc:sldMk cId="3451948800" sldId="262"/>
            <ac:spMk id="4" creationId="{03AA11E0-9DDF-ABBD-9AC4-6CC5BF0A7E58}"/>
          </ac:spMkLst>
        </pc:spChg>
        <pc:spChg chg="mod ord">
          <ac:chgData name="Alexa Hudak" userId="4e84f2bf-e999-4d5a-ae1f-a0eff5e5b7ce" providerId="ADAL" clId="{4A522229-3C32-4A4A-B547-3398118DE7E4}" dt="2026-06-01T13:31:06.609" v="128" actId="700"/>
          <ac:spMkLst>
            <pc:docMk/>
            <pc:sldMk cId="3451948800" sldId="262"/>
            <ac:spMk id="5" creationId="{CD099C6E-0EEB-12DE-A93C-D2798D85418A}"/>
          </ac:spMkLst>
        </pc:spChg>
        <pc:spChg chg="add mod ord">
          <ac:chgData name="Alexa Hudak" userId="4e84f2bf-e999-4d5a-ae1f-a0eff5e5b7ce" providerId="ADAL" clId="{4A522229-3C32-4A4A-B547-3398118DE7E4}" dt="2026-06-01T13:39:17.658" v="725" actId="6549"/>
          <ac:spMkLst>
            <pc:docMk/>
            <pc:sldMk cId="3451948800" sldId="262"/>
            <ac:spMk id="8" creationId="{310502B1-16D4-D046-3911-E75015CD53CA}"/>
          </ac:spMkLst>
        </pc:spChg>
        <pc:spChg chg="add mod">
          <ac:chgData name="Alexa Hudak" userId="4e84f2bf-e999-4d5a-ae1f-a0eff5e5b7ce" providerId="ADAL" clId="{4A522229-3C32-4A4A-B547-3398118DE7E4}" dt="2026-06-01T13:33:18.430" v="352" actId="404"/>
          <ac:spMkLst>
            <pc:docMk/>
            <pc:sldMk cId="3451948800" sldId="262"/>
            <ac:spMk id="10" creationId="{AEEBD471-1A39-645F-15CE-7D3499271359}"/>
          </ac:spMkLst>
        </pc:spChg>
        <pc:picChg chg="add del mod ord">
          <ac:chgData name="Alexa Hudak" userId="4e84f2bf-e999-4d5a-ae1f-a0eff5e5b7ce" providerId="ADAL" clId="{4A522229-3C32-4A4A-B547-3398118DE7E4}" dt="2026-06-01T13:31:20.949" v="129" actId="21"/>
          <ac:picMkLst>
            <pc:docMk/>
            <pc:sldMk cId="3451948800" sldId="262"/>
            <ac:picMk id="7" creationId="{4E8843E0-71E4-9720-DF16-1F68824063FE}"/>
          </ac:picMkLst>
        </pc:picChg>
        <pc:picChg chg="add mod">
          <ac:chgData name="Alexa Hudak" userId="4e84f2bf-e999-4d5a-ae1f-a0eff5e5b7ce" providerId="ADAL" clId="{4A522229-3C32-4A4A-B547-3398118DE7E4}" dt="2026-06-01T13:31:28.201" v="133" actId="1076"/>
          <ac:picMkLst>
            <pc:docMk/>
            <pc:sldMk cId="3451948800" sldId="262"/>
            <ac:picMk id="11" creationId="{4E8843E0-71E4-9720-DF16-1F68824063FE}"/>
          </ac:picMkLst>
        </pc:picChg>
      </pc:sldChg>
      <pc:sldChg chg="addSp delSp modSp add mod modAnim chgLayout">
        <pc:chgData name="Alexa Hudak" userId="4e84f2bf-e999-4d5a-ae1f-a0eff5e5b7ce" providerId="ADAL" clId="{4A522229-3C32-4A4A-B547-3398118DE7E4}" dt="2026-06-01T13:53:54.574" v="1212"/>
        <pc:sldMkLst>
          <pc:docMk/>
          <pc:sldMk cId="110299537" sldId="263"/>
        </pc:sldMkLst>
        <pc:spChg chg="mod ord">
          <ac:chgData name="Alexa Hudak" userId="4e84f2bf-e999-4d5a-ae1f-a0eff5e5b7ce" providerId="ADAL" clId="{4A522229-3C32-4A4A-B547-3398118DE7E4}" dt="2026-06-01T13:51:51.889" v="1104" actId="207"/>
          <ac:spMkLst>
            <pc:docMk/>
            <pc:sldMk cId="110299537" sldId="263"/>
            <ac:spMk id="2" creationId="{F6C4D13E-ACD9-1521-B1B1-289E40C1310A}"/>
          </ac:spMkLst>
        </pc:spChg>
        <pc:spChg chg="add del mod">
          <ac:chgData name="Alexa Hudak" userId="4e84f2bf-e999-4d5a-ae1f-a0eff5e5b7ce" providerId="ADAL" clId="{4A522229-3C32-4A4A-B547-3398118DE7E4}" dt="2026-06-01T13:35:08.889" v="569" actId="478"/>
          <ac:spMkLst>
            <pc:docMk/>
            <pc:sldMk cId="110299537" sldId="263"/>
            <ac:spMk id="4" creationId="{96378696-4183-3099-3528-0A90386D9F92}"/>
          </ac:spMkLst>
        </pc:spChg>
        <pc:spChg chg="mod ord">
          <ac:chgData name="Alexa Hudak" userId="4e84f2bf-e999-4d5a-ae1f-a0eff5e5b7ce" providerId="ADAL" clId="{4A522229-3C32-4A4A-B547-3398118DE7E4}" dt="2026-06-01T13:34:51.888" v="565" actId="700"/>
          <ac:spMkLst>
            <pc:docMk/>
            <pc:sldMk cId="110299537" sldId="263"/>
            <ac:spMk id="5" creationId="{29B7C5F6-B419-A9F2-6B2F-B12BD019AF30}"/>
          </ac:spMkLst>
        </pc:spChg>
        <pc:spChg chg="add mo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6" creationId="{A9247B91-DAC7-B1E2-4BEB-887836C4AB9D}"/>
          </ac:spMkLst>
        </pc:spChg>
        <pc:spChg chg="add mod">
          <ac:chgData name="Alexa Hudak" userId="4e84f2bf-e999-4d5a-ae1f-a0eff5e5b7ce" providerId="ADAL" clId="{4A522229-3C32-4A4A-B547-3398118DE7E4}" dt="2026-06-01T13:49:32.820" v="997" actId="6549"/>
          <ac:spMkLst>
            <pc:docMk/>
            <pc:sldMk cId="110299537" sldId="263"/>
            <ac:spMk id="7" creationId="{142BACEE-15C4-0CAF-1F7E-499029B0BB18}"/>
          </ac:spMkLst>
        </pc:spChg>
        <pc:spChg chg="del mod ord">
          <ac:chgData name="Alexa Hudak" userId="4e84f2bf-e999-4d5a-ae1f-a0eff5e5b7ce" providerId="ADAL" clId="{4A522229-3C32-4A4A-B547-3398118DE7E4}" dt="2026-06-01T13:34:54.759" v="566" actId="478"/>
          <ac:spMkLst>
            <pc:docMk/>
            <pc:sldMk cId="110299537" sldId="263"/>
            <ac:spMk id="8" creationId="{20882A56-C51F-3761-C336-C52CE17A31C2}"/>
          </ac:spMkLst>
        </pc:spChg>
        <pc:spChg chg="add del mod">
          <ac:chgData name="Alexa Hudak" userId="4e84f2bf-e999-4d5a-ae1f-a0eff5e5b7ce" providerId="ADAL" clId="{4A522229-3C32-4A4A-B547-3398118DE7E4}" dt="2026-06-01T13:35:25.971" v="576" actId="478"/>
          <ac:spMkLst>
            <pc:docMk/>
            <pc:sldMk cId="110299537" sldId="263"/>
            <ac:spMk id="9" creationId="{EF18550F-8474-7908-A114-5124F5289D34}"/>
          </ac:spMkLst>
        </pc:spChg>
        <pc:spChg chg="del mod ord">
          <ac:chgData name="Alexa Hudak" userId="4e84f2bf-e999-4d5a-ae1f-a0eff5e5b7ce" providerId="ADAL" clId="{4A522229-3C32-4A4A-B547-3398118DE7E4}" dt="2026-06-01T13:34:57.211" v="567" actId="478"/>
          <ac:spMkLst>
            <pc:docMk/>
            <pc:sldMk cId="110299537" sldId="263"/>
            <ac:spMk id="10" creationId="{4E684C80-0E80-C7EC-31EA-ABBE99E10303}"/>
          </ac:spMkLst>
        </pc:spChg>
        <pc:spChg chg="add del mod">
          <ac:chgData name="Alexa Hudak" userId="4e84f2bf-e999-4d5a-ae1f-a0eff5e5b7ce" providerId="ADAL" clId="{4A522229-3C32-4A4A-B547-3398118DE7E4}" dt="2026-06-01T13:35:26.886" v="577" actId="478"/>
          <ac:spMkLst>
            <pc:docMk/>
            <pc:sldMk cId="110299537" sldId="263"/>
            <ac:spMk id="13" creationId="{DE8F5670-3192-8004-EABF-354F2538A2BA}"/>
          </ac:spMkLst>
        </pc:spChg>
        <pc:spChg chg="add del mod">
          <ac:chgData name="Alexa Hudak" userId="4e84f2bf-e999-4d5a-ae1f-a0eff5e5b7ce" providerId="ADAL" clId="{4A522229-3C32-4A4A-B547-3398118DE7E4}" dt="2026-06-01T13:36:40.584" v="603" actId="478"/>
          <ac:spMkLst>
            <pc:docMk/>
            <pc:sldMk cId="110299537" sldId="263"/>
            <ac:spMk id="14" creationId="{5670444D-C4C2-15C3-8C0E-69335215510B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18" creationId="{6C4988FE-D2D8-D311-0FD5-D00B8FEC97F3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19" creationId="{D812CB27-8D85-E4D3-538B-E13B0B61450D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20" creationId="{88B20611-BEC3-0BEF-7074-C2361F9BF59F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21" creationId="{6CE91C2D-A156-CED1-1F55-647FF3B19A81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22" creationId="{D8B4F33E-E8E0-B497-E946-CD1F04225DE4}"/>
          </ac:spMkLst>
        </pc:spChg>
        <pc:spChg chg="add del mod">
          <ac:chgData name="Alexa Hudak" userId="4e84f2bf-e999-4d5a-ae1f-a0eff5e5b7ce" providerId="ADAL" clId="{4A522229-3C32-4A4A-B547-3398118DE7E4}" dt="2026-06-01T13:39:39.997" v="728" actId="478"/>
          <ac:spMkLst>
            <pc:docMk/>
            <pc:sldMk cId="110299537" sldId="263"/>
            <ac:spMk id="24" creationId="{90E91F27-B9EB-C63B-DAFD-6EE1A0FD10C4}"/>
          </ac:spMkLst>
        </pc:spChg>
        <pc:spChg chg="add mod">
          <ac:chgData name="Alexa Hudak" userId="4e84f2bf-e999-4d5a-ae1f-a0eff5e5b7ce" providerId="ADAL" clId="{4A522229-3C32-4A4A-B547-3398118DE7E4}" dt="2026-06-01T13:49:42.379" v="1018" actId="1036"/>
          <ac:spMkLst>
            <pc:docMk/>
            <pc:sldMk cId="110299537" sldId="263"/>
            <ac:spMk id="25" creationId="{43638E7E-90DD-947C-1057-DAAA50AD87AC}"/>
          </ac:spMkLst>
        </pc:spChg>
        <pc:spChg chg="add mo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26" creationId="{2F6A231E-388B-1814-B4D1-58654F6C8039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27" creationId="{99FF28E9-0A55-A033-E0CB-59DBAA3EE500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28" creationId="{DB18335C-3F88-AFE9-81B2-58B1C5328F37}"/>
          </ac:spMkLst>
        </pc:spChg>
        <pc:spChg chg="add mod">
          <ac:chgData name="Alexa Hudak" userId="4e84f2bf-e999-4d5a-ae1f-a0eff5e5b7ce" providerId="ADAL" clId="{4A522229-3C32-4A4A-B547-3398118DE7E4}" dt="2026-06-01T13:40:32.309" v="748" actId="1076"/>
          <ac:spMkLst>
            <pc:docMk/>
            <pc:sldMk cId="110299537" sldId="263"/>
            <ac:spMk id="29" creationId="{D3B302DB-B589-6B26-416C-C30EE4E2B846}"/>
          </ac:spMkLst>
        </pc:spChg>
        <pc:spChg chg="add mo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30" creationId="{6BA26AA6-93C3-8860-E4E5-FD3372D341D6}"/>
          </ac:spMkLst>
        </pc:spChg>
        <pc:spChg chg="add mod">
          <ac:chgData name="Alexa Hudak" userId="4e84f2bf-e999-4d5a-ae1f-a0eff5e5b7ce" providerId="ADAL" clId="{4A522229-3C32-4A4A-B547-3398118DE7E4}" dt="2026-06-01T13:40:38.915" v="750" actId="1076"/>
          <ac:spMkLst>
            <pc:docMk/>
            <pc:sldMk cId="110299537" sldId="263"/>
            <ac:spMk id="31" creationId="{09B4A04A-D959-B501-B86B-26EBED82FD1F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32" creationId="{A98FAF63-AF04-4FBF-6976-6D214A0ED73E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33" creationId="{7DE67B5D-EAC1-E578-4D0D-597422A84BE6}"/>
          </ac:spMkLst>
        </pc:spChg>
        <pc:spChg chg="add mod ord">
          <ac:chgData name="Alexa Hudak" userId="4e84f2bf-e999-4d5a-ae1f-a0eff5e5b7ce" providerId="ADAL" clId="{4A522229-3C32-4A4A-B547-3398118DE7E4}" dt="2026-06-01T13:42:32.894" v="789" actId="166"/>
          <ac:spMkLst>
            <pc:docMk/>
            <pc:sldMk cId="110299537" sldId="263"/>
            <ac:spMk id="34" creationId="{573A62BA-4A4A-9DEB-0ECA-F787CB4155C0}"/>
          </ac:spMkLst>
        </pc:spChg>
        <pc:spChg chg="add mod or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35" creationId="{1FDDCEAA-7880-A8C7-A24F-B6EEDFC05148}"/>
          </ac:spMkLst>
        </pc:spChg>
        <pc:spChg chg="add mo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36" creationId="{F839F80A-1F02-58EC-3316-647C3CC7E8AA}"/>
          </ac:spMkLst>
        </pc:spChg>
        <pc:spChg chg="add mod ord">
          <ac:chgData name="Alexa Hudak" userId="4e84f2bf-e999-4d5a-ae1f-a0eff5e5b7ce" providerId="ADAL" clId="{4A522229-3C32-4A4A-B547-3398118DE7E4}" dt="2026-06-01T13:49:42.379" v="1018" actId="1036"/>
          <ac:spMkLst>
            <pc:docMk/>
            <pc:sldMk cId="110299537" sldId="263"/>
            <ac:spMk id="37" creationId="{28050853-C539-B3BC-9BDD-1E161616FCC8}"/>
          </ac:spMkLst>
        </pc:spChg>
        <pc:spChg chg="add mod or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38" creationId="{DC95F811-B244-7B08-269C-9C52901B0F76}"/>
          </ac:spMkLst>
        </pc:spChg>
        <pc:spChg chg="add mod or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39" creationId="{795EA40C-5495-B673-6965-978611E087E8}"/>
          </ac:spMkLst>
        </pc:spChg>
        <pc:spChg chg="add mod ord">
          <ac:chgData name="Alexa Hudak" userId="4e84f2bf-e999-4d5a-ae1f-a0eff5e5b7ce" providerId="ADAL" clId="{4A522229-3C32-4A4A-B547-3398118DE7E4}" dt="2026-06-01T13:44:47.282" v="846" actId="13822"/>
          <ac:spMkLst>
            <pc:docMk/>
            <pc:sldMk cId="110299537" sldId="263"/>
            <ac:spMk id="40" creationId="{84D68BA9-1025-A393-BAA8-4938C6AC46E0}"/>
          </ac:spMkLst>
        </pc:spChg>
        <pc:spChg chg="add mod ord">
          <ac:chgData name="Alexa Hudak" userId="4e84f2bf-e999-4d5a-ae1f-a0eff5e5b7ce" providerId="ADAL" clId="{4A522229-3C32-4A4A-B547-3398118DE7E4}" dt="2026-06-01T13:42:43.134" v="793" actId="166"/>
          <ac:spMkLst>
            <pc:docMk/>
            <pc:sldMk cId="110299537" sldId="263"/>
            <ac:spMk id="41" creationId="{D2187860-E9B5-88A5-D7A3-CDE856CDE31E}"/>
          </ac:spMkLst>
        </pc:spChg>
        <pc:spChg chg="add mod or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42" creationId="{D7FD1FBE-3FC0-BF23-5FFB-9800B4D26008}"/>
          </ac:spMkLst>
        </pc:spChg>
        <pc:spChg chg="add mod ord">
          <ac:chgData name="Alexa Hudak" userId="4e84f2bf-e999-4d5a-ae1f-a0eff5e5b7ce" providerId="ADAL" clId="{4A522229-3C32-4A4A-B547-3398118DE7E4}" dt="2026-06-01T13:49:42.379" v="1018" actId="1036"/>
          <ac:spMkLst>
            <pc:docMk/>
            <pc:sldMk cId="110299537" sldId="263"/>
            <ac:spMk id="43" creationId="{B365641E-864B-6302-C1D3-3CEF4C162E8A}"/>
          </ac:spMkLst>
        </pc:spChg>
        <pc:spChg chg="add mod">
          <ac:chgData name="Alexa Hudak" userId="4e84f2bf-e999-4d5a-ae1f-a0eff5e5b7ce" providerId="ADAL" clId="{4A522229-3C32-4A4A-B547-3398118DE7E4}" dt="2026-06-01T13:44:52.206" v="847" actId="13822"/>
          <ac:spMkLst>
            <pc:docMk/>
            <pc:sldMk cId="110299537" sldId="263"/>
            <ac:spMk id="44" creationId="{4A079C43-859B-7878-5ACB-8A076EF44ABD}"/>
          </ac:spMkLst>
        </pc:spChg>
        <pc:spChg chg="add mod">
          <ac:chgData name="Alexa Hudak" userId="4e84f2bf-e999-4d5a-ae1f-a0eff5e5b7ce" providerId="ADAL" clId="{4A522229-3C32-4A4A-B547-3398118DE7E4}" dt="2026-06-01T13:49:47.236" v="1019" actId="1076"/>
          <ac:spMkLst>
            <pc:docMk/>
            <pc:sldMk cId="110299537" sldId="263"/>
            <ac:spMk id="45" creationId="{7F422922-7956-31A4-0AF8-821571F4509C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46" creationId="{DB29DE79-3F25-C278-EBC5-FF37612F16E1}"/>
          </ac:spMkLst>
        </pc:spChg>
        <pc:spChg chg="add mod">
          <ac:chgData name="Alexa Hudak" userId="4e84f2bf-e999-4d5a-ae1f-a0eff5e5b7ce" providerId="ADAL" clId="{4A522229-3C32-4A4A-B547-3398118DE7E4}" dt="2026-06-01T13:52:05.513" v="1133" actId="1035"/>
          <ac:spMkLst>
            <pc:docMk/>
            <pc:sldMk cId="110299537" sldId="263"/>
            <ac:spMk id="47" creationId="{DDCB4B24-1B9D-A36E-C0AB-91FE3C625B6C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48" creationId="{3FC57599-4342-2788-9545-59A22894B68E}"/>
          </ac:spMkLst>
        </pc:spChg>
        <pc:spChg chg="add mod">
          <ac:chgData name="Alexa Hudak" userId="4e84f2bf-e999-4d5a-ae1f-a0eff5e5b7ce" providerId="ADAL" clId="{4A522229-3C32-4A4A-B547-3398118DE7E4}" dt="2026-06-01T13:50:06.199" v="1062" actId="1036"/>
          <ac:spMkLst>
            <pc:docMk/>
            <pc:sldMk cId="110299537" sldId="263"/>
            <ac:spMk id="49" creationId="{7C253FD2-4D4A-A4DF-07D5-A8ED2C69D6A3}"/>
          </ac:spMkLst>
        </pc:spChg>
        <pc:spChg chg="add mod">
          <ac:chgData name="Alexa Hudak" userId="4e84f2bf-e999-4d5a-ae1f-a0eff5e5b7ce" providerId="ADAL" clId="{4A522229-3C32-4A4A-B547-3398118DE7E4}" dt="2026-06-01T13:50:06.199" v="1062" actId="1036"/>
          <ac:spMkLst>
            <pc:docMk/>
            <pc:sldMk cId="110299537" sldId="263"/>
            <ac:spMk id="50" creationId="{47F3AEA4-EE0B-CBD1-2E2F-B2A75B5E64DE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51" creationId="{35C5F8B0-78A7-F966-7341-DD7AB1A70E81}"/>
          </ac:spMkLst>
        </pc:spChg>
        <pc:spChg chg="add mod">
          <ac:chgData name="Alexa Hudak" userId="4e84f2bf-e999-4d5a-ae1f-a0eff5e5b7ce" providerId="ADAL" clId="{4A522229-3C32-4A4A-B547-3398118DE7E4}" dt="2026-06-01T13:50:06.199" v="1062" actId="1036"/>
          <ac:spMkLst>
            <pc:docMk/>
            <pc:sldMk cId="110299537" sldId="263"/>
            <ac:spMk id="52" creationId="{BCB7EA81-75CC-B60E-3FEB-5E8847B1D271}"/>
          </ac:spMkLst>
        </pc:spChg>
        <pc:spChg chg="add mod">
          <ac:chgData name="Alexa Hudak" userId="4e84f2bf-e999-4d5a-ae1f-a0eff5e5b7ce" providerId="ADAL" clId="{4A522229-3C32-4A4A-B547-3398118DE7E4}" dt="2026-06-01T13:50:06.199" v="1062" actId="1036"/>
          <ac:spMkLst>
            <pc:docMk/>
            <pc:sldMk cId="110299537" sldId="263"/>
            <ac:spMk id="53" creationId="{13EE54C7-2757-9F38-700D-C3BA099F0D85}"/>
          </ac:spMkLst>
        </pc:spChg>
        <pc:spChg chg="add mod">
          <ac:chgData name="Alexa Hudak" userId="4e84f2bf-e999-4d5a-ae1f-a0eff5e5b7ce" providerId="ADAL" clId="{4A522229-3C32-4A4A-B547-3398118DE7E4}" dt="2026-06-01T13:52:25.973" v="1204" actId="1035"/>
          <ac:spMkLst>
            <pc:docMk/>
            <pc:sldMk cId="110299537" sldId="263"/>
            <ac:spMk id="54" creationId="{2C3F1575-7A74-6831-DC77-8FA2004EDA81}"/>
          </ac:spMkLst>
        </pc:spChg>
        <pc:spChg chg="add mod">
          <ac:chgData name="Alexa Hudak" userId="4e84f2bf-e999-4d5a-ae1f-a0eff5e5b7ce" providerId="ADAL" clId="{4A522229-3C32-4A4A-B547-3398118DE7E4}" dt="2026-06-01T13:50:06.199" v="1062" actId="1036"/>
          <ac:spMkLst>
            <pc:docMk/>
            <pc:sldMk cId="110299537" sldId="263"/>
            <ac:spMk id="55" creationId="{35FAC962-E429-11EA-357E-D29FE95E5A3E}"/>
          </ac:spMkLst>
        </pc:spChg>
        <pc:spChg chg="add mod">
          <ac:chgData name="Alexa Hudak" userId="4e84f2bf-e999-4d5a-ae1f-a0eff5e5b7ce" providerId="ADAL" clId="{4A522229-3C32-4A4A-B547-3398118DE7E4}" dt="2026-06-01T13:49:26.505" v="996" actId="14100"/>
          <ac:spMkLst>
            <pc:docMk/>
            <pc:sldMk cId="110299537" sldId="263"/>
            <ac:spMk id="56" creationId="{35BC3C0A-3EB3-8CC8-A970-B6754EB20A71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57" creationId="{1ED9B057-E4A1-43FE-B305-8091B2A28ADB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58" creationId="{D81691CA-FB02-4443-DF3F-0C17108EFA13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59" creationId="{E967D585-20A3-4B0F-B741-8DACFEB1122B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60" creationId="{BFD1BB8E-488F-9923-CB71-CFB59D5BCDED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61" creationId="{CC56D497-781A-1512-1916-5F998ABCCC01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62" creationId="{45DD3376-D2B2-6196-B9CA-B545FBA43B89}"/>
          </ac:spMkLst>
        </pc:spChg>
        <pc:spChg chg="add mod">
          <ac:chgData name="Alexa Hudak" userId="4e84f2bf-e999-4d5a-ae1f-a0eff5e5b7ce" providerId="ADAL" clId="{4A522229-3C32-4A4A-B547-3398118DE7E4}" dt="2026-06-01T13:52:15.189" v="1160" actId="1035"/>
          <ac:spMkLst>
            <pc:docMk/>
            <pc:sldMk cId="110299537" sldId="263"/>
            <ac:spMk id="63" creationId="{E7401E2D-9910-C4EB-B63C-A2FB4C36FA53}"/>
          </ac:spMkLst>
        </pc:spChg>
        <pc:picChg chg="mod">
          <ac:chgData name="Alexa Hudak" userId="4e84f2bf-e999-4d5a-ae1f-a0eff5e5b7ce" providerId="ADAL" clId="{4A522229-3C32-4A4A-B547-3398118DE7E4}" dt="2026-06-01T13:45:24.200" v="865" actId="14100"/>
          <ac:picMkLst>
            <pc:docMk/>
            <pc:sldMk cId="110299537" sldId="263"/>
            <ac:picMk id="11" creationId="{3273E21B-947F-FD60-DDF4-9B4F771B29DB}"/>
          </ac:picMkLst>
        </pc:picChg>
        <pc:cxnChg chg="add mod">
          <ac:chgData name="Alexa Hudak" userId="4e84f2bf-e999-4d5a-ae1f-a0eff5e5b7ce" providerId="ADAL" clId="{4A522229-3C32-4A4A-B547-3398118DE7E4}" dt="2026-06-01T13:52:05.513" v="1133" actId="1035"/>
          <ac:cxnSpMkLst>
            <pc:docMk/>
            <pc:sldMk cId="110299537" sldId="263"/>
            <ac:cxnSpMk id="16" creationId="{1414DAA1-9928-5BC4-68C7-78A9CE3C77AA}"/>
          </ac:cxnSpMkLst>
        </pc:cxnChg>
      </pc:sldChg>
      <pc:sldChg chg="del">
        <pc:chgData name="Alexa Hudak" userId="4e84f2bf-e999-4d5a-ae1f-a0eff5e5b7ce" providerId="ADAL" clId="{4A522229-3C32-4A4A-B547-3398118DE7E4}" dt="2026-06-01T13:25:03.717" v="31" actId="47"/>
        <pc:sldMkLst>
          <pc:docMk/>
          <pc:sldMk cId="1180104601" sldId="263"/>
        </pc:sldMkLst>
      </pc:sldChg>
      <pc:sldChg chg="delSp modSp add mod delAnim">
        <pc:chgData name="Alexa Hudak" userId="4e84f2bf-e999-4d5a-ae1f-a0eff5e5b7ce" providerId="ADAL" clId="{4A522229-3C32-4A4A-B547-3398118DE7E4}" dt="2026-06-01T13:56:28.257" v="1251" actId="1036"/>
        <pc:sldMkLst>
          <pc:docMk/>
          <pc:sldMk cId="88054873" sldId="264"/>
        </pc:sldMkLst>
        <pc:spChg chg="mod">
          <ac:chgData name="Alexa Hudak" userId="4e84f2bf-e999-4d5a-ae1f-a0eff5e5b7ce" providerId="ADAL" clId="{4A522229-3C32-4A4A-B547-3398118DE7E4}" dt="2026-06-01T13:54:23.011" v="1219" actId="20577"/>
          <ac:spMkLst>
            <pc:docMk/>
            <pc:sldMk cId="88054873" sldId="264"/>
            <ac:spMk id="2" creationId="{742D7BD3-B851-3F88-3EF7-A8CBA78CAC49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18" creationId="{FA57CB73-638E-B8AB-B7B2-FC0AE3E3ECB1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19" creationId="{A4E67311-5FA4-DFB8-DB94-FFB73FAEA82C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27" creationId="{44588A20-5C82-8A0E-6E96-B4AED0D215B1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29" creationId="{642B9D5E-0F5C-1F35-7685-0D565CD4185A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0" creationId="{2787D9D8-8926-91E6-4623-AF366E19ABE8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3" creationId="{865CB0AD-6A62-6C6D-6117-93C7E37080E5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4" creationId="{C9A26490-320F-741E-693D-462F6D56B467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5" creationId="{CB559DAF-899F-42EC-356F-DADE29810946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6" creationId="{0E872BBE-2E65-0855-D620-A34895B9EEC5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37" creationId="{51A17A07-B6AA-260F-17DF-DFE26CE581F2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40" creationId="{851583DC-2482-DF96-26F9-C93F920F22F5}"/>
          </ac:spMkLst>
        </pc:spChg>
        <pc:spChg chg="del">
          <ac:chgData name="Alexa Hudak" userId="4e84f2bf-e999-4d5a-ae1f-a0eff5e5b7ce" providerId="ADAL" clId="{4A522229-3C32-4A4A-B547-3398118DE7E4}" dt="2026-06-01T13:54:38.326" v="1220" actId="478"/>
          <ac:spMkLst>
            <pc:docMk/>
            <pc:sldMk cId="88054873" sldId="264"/>
            <ac:spMk id="43" creationId="{26D164C9-B293-73AA-0B93-7713C62B308D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44" creationId="{68144772-B2D2-A5A6-E498-5A9EB43F5D46}"/>
          </ac:spMkLst>
        </pc:spChg>
        <pc:spChg chg="mod">
          <ac:chgData name="Alexa Hudak" userId="4e84f2bf-e999-4d5a-ae1f-a0eff5e5b7ce" providerId="ADAL" clId="{4A522229-3C32-4A4A-B547-3398118DE7E4}" dt="2026-06-01T13:56:28.257" v="1251" actId="1036"/>
          <ac:spMkLst>
            <pc:docMk/>
            <pc:sldMk cId="88054873" sldId="264"/>
            <ac:spMk id="45" creationId="{0296F6A6-9332-B7EC-A282-9481D6DC2BCB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48" creationId="{21DD58AB-2877-6FD3-A6C6-7300D4C99ABD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50" creationId="{E9A48EB9-F939-11C0-EFBC-A5C26747FB07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51" creationId="{7D4C0843-5022-29B3-2B2C-7D78F5B4EB91}"/>
          </ac:spMkLst>
        </pc:spChg>
        <pc:spChg chg="del mod">
          <ac:chgData name="Alexa Hudak" userId="4e84f2bf-e999-4d5a-ae1f-a0eff5e5b7ce" providerId="ADAL" clId="{4A522229-3C32-4A4A-B547-3398118DE7E4}" dt="2026-06-01T13:56:08.326" v="1222" actId="478"/>
          <ac:spMkLst>
            <pc:docMk/>
            <pc:sldMk cId="88054873" sldId="264"/>
            <ac:spMk id="56" creationId="{84D4D3CF-435F-8F61-AD0F-DF8223297E0A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58" creationId="{AFA80B4A-FA30-33F8-68F4-B71FF5448910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61" creationId="{99A46693-769B-2C2D-CCFA-D350465545A4}"/>
          </ac:spMkLst>
        </pc:spChg>
        <pc:spChg chg="mod">
          <ac:chgData name="Alexa Hudak" userId="4e84f2bf-e999-4d5a-ae1f-a0eff5e5b7ce" providerId="ADAL" clId="{4A522229-3C32-4A4A-B547-3398118DE7E4}" dt="2026-06-01T13:56:26.140" v="1249" actId="1036"/>
          <ac:spMkLst>
            <pc:docMk/>
            <pc:sldMk cId="88054873" sldId="264"/>
            <ac:spMk id="63" creationId="{CC24F04E-3995-462E-6BCA-F0C512419B1D}"/>
          </ac:spMkLst>
        </pc:spChg>
      </pc:sldChg>
      <pc:sldChg chg="del">
        <pc:chgData name="Alexa Hudak" userId="4e84f2bf-e999-4d5a-ae1f-a0eff5e5b7ce" providerId="ADAL" clId="{4A522229-3C32-4A4A-B547-3398118DE7E4}" dt="2026-06-01T13:25:04.518" v="34" actId="47"/>
        <pc:sldMkLst>
          <pc:docMk/>
          <pc:sldMk cId="3059163437" sldId="264"/>
        </pc:sldMkLst>
      </pc:sldChg>
      <pc:sldChg chg="addSp delSp modSp add mod delAnim modAnim">
        <pc:chgData name="Alexa Hudak" userId="4e84f2bf-e999-4d5a-ae1f-a0eff5e5b7ce" providerId="ADAL" clId="{4A522229-3C32-4A4A-B547-3398118DE7E4}" dt="2026-06-01T14:27:07.434" v="3105" actId="1076"/>
        <pc:sldMkLst>
          <pc:docMk/>
          <pc:sldMk cId="664989582" sldId="265"/>
        </pc:sldMkLst>
        <pc:spChg chg="mod">
          <ac:chgData name="Alexa Hudak" userId="4e84f2bf-e999-4d5a-ae1f-a0eff5e5b7ce" providerId="ADAL" clId="{4A522229-3C32-4A4A-B547-3398118DE7E4}" dt="2026-06-01T13:57:41.456" v="1289" actId="20577"/>
          <ac:spMkLst>
            <pc:docMk/>
            <pc:sldMk cId="664989582" sldId="265"/>
            <ac:spMk id="2" creationId="{45EA6A51-C72F-9057-B3F1-30F8EF409D0E}"/>
          </ac:spMkLst>
        </pc:spChg>
        <pc:spChg chg="add mod">
          <ac:chgData name="Alexa Hudak" userId="4e84f2bf-e999-4d5a-ae1f-a0eff5e5b7ce" providerId="ADAL" clId="{4A522229-3C32-4A4A-B547-3398118DE7E4}" dt="2026-06-01T14:27:07.434" v="3105" actId="1076"/>
          <ac:spMkLst>
            <pc:docMk/>
            <pc:sldMk cId="664989582" sldId="265"/>
            <ac:spMk id="3" creationId="{1609C8E7-319F-26AF-9916-3F483C96C61B}"/>
          </ac:spMkLst>
        </pc:spChg>
        <pc:spChg chg="add mod">
          <ac:chgData name="Alexa Hudak" userId="4e84f2bf-e999-4d5a-ae1f-a0eff5e5b7ce" providerId="ADAL" clId="{4A522229-3C32-4A4A-B547-3398118DE7E4}" dt="2026-06-01T14:27:07.434" v="3105" actId="1076"/>
          <ac:spMkLst>
            <pc:docMk/>
            <pc:sldMk cId="664989582" sldId="265"/>
            <ac:spMk id="4" creationId="{16B75E92-3656-7534-4775-CA9A1A83B23F}"/>
          </ac:spMkLst>
        </pc:spChg>
        <pc:spChg chg="add mod">
          <ac:chgData name="Alexa Hudak" userId="4e84f2bf-e999-4d5a-ae1f-a0eff5e5b7ce" providerId="ADAL" clId="{4A522229-3C32-4A4A-B547-3398118DE7E4}" dt="2026-06-01T14:07:06.612" v="1641" actId="1076"/>
          <ac:spMkLst>
            <pc:docMk/>
            <pc:sldMk cId="664989582" sldId="265"/>
            <ac:spMk id="6" creationId="{582F8F8D-02D8-EC38-0B25-5F16B18AEE76}"/>
          </ac:spMkLst>
        </pc:spChg>
        <pc:spChg chg="del">
          <ac:chgData name="Alexa Hudak" userId="4e84f2bf-e999-4d5a-ae1f-a0eff5e5b7ce" providerId="ADAL" clId="{4A522229-3C32-4A4A-B547-3398118DE7E4}" dt="2026-06-01T14:05:05.623" v="1563" actId="478"/>
          <ac:spMkLst>
            <pc:docMk/>
            <pc:sldMk cId="664989582" sldId="265"/>
            <ac:spMk id="7" creationId="{CAF61570-81FB-1B75-4F01-6D47764E54FA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8" creationId="{97CD907A-697E-A5BA-1EE0-7424F4B7E185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9" creationId="{FC4B2113-97A0-E489-59E8-2A6E43991D52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10" creationId="{53BE95FD-700C-4388-A1B9-9223E22813C8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12" creationId="{7BA94937-8F45-0329-7991-DCF0B8C7A264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13" creationId="{3CDB4EE9-1E78-73D1-B0C0-DA1321E60522}"/>
          </ac:spMkLst>
        </pc:spChg>
        <pc:spChg chg="add mod">
          <ac:chgData name="Alexa Hudak" userId="4e84f2bf-e999-4d5a-ae1f-a0eff5e5b7ce" providerId="ADAL" clId="{4A522229-3C32-4A4A-B547-3398118DE7E4}" dt="2026-06-01T14:08:28.574" v="1720" actId="20577"/>
          <ac:spMkLst>
            <pc:docMk/>
            <pc:sldMk cId="664989582" sldId="265"/>
            <ac:spMk id="14" creationId="{5A003E62-8BB5-1CE4-7359-634B572E3E8F}"/>
          </ac:spMkLst>
        </pc:spChg>
        <pc:spChg chg="add mod">
          <ac:chgData name="Alexa Hudak" userId="4e84f2bf-e999-4d5a-ae1f-a0eff5e5b7ce" providerId="ADAL" clId="{4A522229-3C32-4A4A-B547-3398118DE7E4}" dt="2026-06-01T14:11:23.937" v="1772" actId="20577"/>
          <ac:spMkLst>
            <pc:docMk/>
            <pc:sldMk cId="664989582" sldId="265"/>
            <ac:spMk id="15" creationId="{13AB2BCF-6D69-C63C-73E3-36983882BA3B}"/>
          </ac:spMkLst>
        </pc:spChg>
        <pc:spChg chg="add 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17" creationId="{14265D77-3FE4-7548-091E-B97C918BD5F9}"/>
          </ac:spMkLst>
        </pc:spChg>
        <pc:spChg chg="del">
          <ac:chgData name="Alexa Hudak" userId="4e84f2bf-e999-4d5a-ae1f-a0eff5e5b7ce" providerId="ADAL" clId="{4A522229-3C32-4A4A-B547-3398118DE7E4}" dt="2026-06-01T13:59:03" v="1297" actId="478"/>
          <ac:spMkLst>
            <pc:docMk/>
            <pc:sldMk cId="664989582" sldId="265"/>
            <ac:spMk id="18" creationId="{54DF1E85-8EC5-0B66-9A20-708ADDA91546}"/>
          </ac:spMkLst>
        </pc:spChg>
        <pc:spChg chg="del mod">
          <ac:chgData name="Alexa Hudak" userId="4e84f2bf-e999-4d5a-ae1f-a0eff5e5b7ce" providerId="ADAL" clId="{4A522229-3C32-4A4A-B547-3398118DE7E4}" dt="2026-06-01T13:59:06.275" v="1300" actId="478"/>
          <ac:spMkLst>
            <pc:docMk/>
            <pc:sldMk cId="664989582" sldId="265"/>
            <ac:spMk id="19" creationId="{253D766D-8CE1-399A-D931-BA95DF26C7F2}"/>
          </ac:spMkLst>
        </pc:spChg>
        <pc:spChg chg="del">
          <ac:chgData name="Alexa Hudak" userId="4e84f2bf-e999-4d5a-ae1f-a0eff5e5b7ce" providerId="ADAL" clId="{4A522229-3C32-4A4A-B547-3398118DE7E4}" dt="2026-06-01T13:59:07.448" v="1301" actId="478"/>
          <ac:spMkLst>
            <pc:docMk/>
            <pc:sldMk cId="664989582" sldId="265"/>
            <ac:spMk id="20" creationId="{4378A097-31E2-E1D6-B1BB-3EEE90742AE3}"/>
          </ac:spMkLst>
        </pc:spChg>
        <pc:spChg chg="del">
          <ac:chgData name="Alexa Hudak" userId="4e84f2bf-e999-4d5a-ae1f-a0eff5e5b7ce" providerId="ADAL" clId="{4A522229-3C32-4A4A-B547-3398118DE7E4}" dt="2026-06-01T13:59:09.703" v="1302" actId="478"/>
          <ac:spMkLst>
            <pc:docMk/>
            <pc:sldMk cId="664989582" sldId="265"/>
            <ac:spMk id="21" creationId="{288C2B5D-5BD7-A929-B263-59BBFBBADF5B}"/>
          </ac:spMkLst>
        </pc:spChg>
        <pc:spChg chg="del">
          <ac:chgData name="Alexa Hudak" userId="4e84f2bf-e999-4d5a-ae1f-a0eff5e5b7ce" providerId="ADAL" clId="{4A522229-3C32-4A4A-B547-3398118DE7E4}" dt="2026-06-01T13:59:11.080" v="1303" actId="478"/>
          <ac:spMkLst>
            <pc:docMk/>
            <pc:sldMk cId="664989582" sldId="265"/>
            <ac:spMk id="22" creationId="{6022C1FA-F75F-6BFC-874A-787478210E7B}"/>
          </ac:spMkLst>
        </pc:spChg>
        <pc:spChg chg="mod">
          <ac:chgData name="Alexa Hudak" userId="4e84f2bf-e999-4d5a-ae1f-a0eff5e5b7ce" providerId="ADAL" clId="{4A522229-3C32-4A4A-B547-3398118DE7E4}" dt="2026-06-01T14:11:36.337" v="1775" actId="1076"/>
          <ac:spMkLst>
            <pc:docMk/>
            <pc:sldMk cId="664989582" sldId="265"/>
            <ac:spMk id="44" creationId="{289469C8-CC1D-C400-3A55-74C4CF336831}"/>
          </ac:spMkLst>
        </pc:spChg>
        <pc:spChg chg="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45" creationId="{66BC784A-75A3-F98F-4DF6-4DC2CD5AE708}"/>
          </ac:spMkLst>
        </pc:spChg>
        <pc:spChg chg="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46" creationId="{C8F73425-D20A-42D8-C04A-F53852D176E9}"/>
          </ac:spMkLst>
        </pc:spChg>
        <pc:spChg chg="mod">
          <ac:chgData name="Alexa Hudak" userId="4e84f2bf-e999-4d5a-ae1f-a0eff5e5b7ce" providerId="ADAL" clId="{4A522229-3C32-4A4A-B547-3398118DE7E4}" dt="2026-06-01T14:07:06.612" v="1641" actId="1076"/>
          <ac:spMkLst>
            <pc:docMk/>
            <pc:sldMk cId="664989582" sldId="265"/>
            <ac:spMk id="47" creationId="{C59E8347-2F95-8C6C-D3E1-ACC27ADA3439}"/>
          </ac:spMkLst>
        </pc:spChg>
        <pc:spChg chg="del">
          <ac:chgData name="Alexa Hudak" userId="4e84f2bf-e999-4d5a-ae1f-a0eff5e5b7ce" providerId="ADAL" clId="{4A522229-3C32-4A4A-B547-3398118DE7E4}" dt="2026-06-01T13:58:55.287" v="1293" actId="478"/>
          <ac:spMkLst>
            <pc:docMk/>
            <pc:sldMk cId="664989582" sldId="265"/>
            <ac:spMk id="48" creationId="{A05C5B25-A5DB-57BD-9639-6EB3803E6F8B}"/>
          </ac:spMkLst>
        </pc:spChg>
        <pc:spChg chg="del">
          <ac:chgData name="Alexa Hudak" userId="4e84f2bf-e999-4d5a-ae1f-a0eff5e5b7ce" providerId="ADAL" clId="{4A522229-3C32-4A4A-B547-3398118DE7E4}" dt="2026-06-01T13:58:55.287" v="1293" actId="478"/>
          <ac:spMkLst>
            <pc:docMk/>
            <pc:sldMk cId="664989582" sldId="265"/>
            <ac:spMk id="49" creationId="{7A8B3AEC-2233-278E-4EA3-B6052B6C0980}"/>
          </ac:spMkLst>
        </pc:spChg>
        <pc:spChg chg="del">
          <ac:chgData name="Alexa Hudak" userId="4e84f2bf-e999-4d5a-ae1f-a0eff5e5b7ce" providerId="ADAL" clId="{4A522229-3C32-4A4A-B547-3398118DE7E4}" dt="2026-06-01T13:58:55.287" v="1293" actId="478"/>
          <ac:spMkLst>
            <pc:docMk/>
            <pc:sldMk cId="664989582" sldId="265"/>
            <ac:spMk id="50" creationId="{7CBC8A5F-D0BE-A730-432C-2DB68E1274EE}"/>
          </ac:spMkLst>
        </pc:spChg>
        <pc:spChg chg="del">
          <ac:chgData name="Alexa Hudak" userId="4e84f2bf-e999-4d5a-ae1f-a0eff5e5b7ce" providerId="ADAL" clId="{4A522229-3C32-4A4A-B547-3398118DE7E4}" dt="2026-06-01T13:58:55.287" v="1293" actId="478"/>
          <ac:spMkLst>
            <pc:docMk/>
            <pc:sldMk cId="664989582" sldId="265"/>
            <ac:spMk id="51" creationId="{93DC85C9-4E9D-2E05-93D6-1B2008C1093C}"/>
          </ac:spMkLst>
        </pc:spChg>
        <pc:spChg chg="del">
          <ac:chgData name="Alexa Hudak" userId="4e84f2bf-e999-4d5a-ae1f-a0eff5e5b7ce" providerId="ADAL" clId="{4A522229-3C32-4A4A-B547-3398118DE7E4}" dt="2026-06-01T13:58:55.287" v="1293" actId="478"/>
          <ac:spMkLst>
            <pc:docMk/>
            <pc:sldMk cId="664989582" sldId="265"/>
            <ac:spMk id="52" creationId="{12A873E5-2345-675C-1931-246255F2340C}"/>
          </ac:spMkLst>
        </pc:spChg>
        <pc:spChg chg="del">
          <ac:chgData name="Alexa Hudak" userId="4e84f2bf-e999-4d5a-ae1f-a0eff5e5b7ce" providerId="ADAL" clId="{4A522229-3C32-4A4A-B547-3398118DE7E4}" dt="2026-06-01T13:58:57.011" v="1294" actId="478"/>
          <ac:spMkLst>
            <pc:docMk/>
            <pc:sldMk cId="664989582" sldId="265"/>
            <ac:spMk id="53" creationId="{E009A6EA-4EE8-0574-6B6B-5D4BC1BA7C20}"/>
          </ac:spMkLst>
        </pc:spChg>
        <pc:spChg chg="del">
          <ac:chgData name="Alexa Hudak" userId="4e84f2bf-e999-4d5a-ae1f-a0eff5e5b7ce" providerId="ADAL" clId="{4A522229-3C32-4A4A-B547-3398118DE7E4}" dt="2026-06-01T13:59:15.595" v="1306" actId="478"/>
          <ac:spMkLst>
            <pc:docMk/>
            <pc:sldMk cId="664989582" sldId="265"/>
            <ac:spMk id="54" creationId="{13DBBF83-35E3-2AF7-F0B9-0AC4ED9D0A79}"/>
          </ac:spMkLst>
        </pc:spChg>
        <pc:spChg chg="mod">
          <ac:chgData name="Alexa Hudak" userId="4e84f2bf-e999-4d5a-ae1f-a0eff5e5b7ce" providerId="ADAL" clId="{4A522229-3C32-4A4A-B547-3398118DE7E4}" dt="2026-06-01T14:08:36.151" v="1721" actId="1076"/>
          <ac:spMkLst>
            <pc:docMk/>
            <pc:sldMk cId="664989582" sldId="265"/>
            <ac:spMk id="55" creationId="{44BD789D-CA4E-735B-75D3-1CF30FFB10D6}"/>
          </ac:spMkLst>
        </pc:spChg>
        <pc:spChg chg="del">
          <ac:chgData name="Alexa Hudak" userId="4e84f2bf-e999-4d5a-ae1f-a0eff5e5b7ce" providerId="ADAL" clId="{4A522229-3C32-4A4A-B547-3398118DE7E4}" dt="2026-06-01T13:58:53.376" v="1292" actId="478"/>
          <ac:spMkLst>
            <pc:docMk/>
            <pc:sldMk cId="664989582" sldId="265"/>
            <ac:spMk id="57" creationId="{AA98268B-BADF-8CF0-17B0-734B736E2C72}"/>
          </ac:spMkLst>
        </pc:spChg>
        <pc:spChg chg="del">
          <ac:chgData name="Alexa Hudak" userId="4e84f2bf-e999-4d5a-ae1f-a0eff5e5b7ce" providerId="ADAL" clId="{4A522229-3C32-4A4A-B547-3398118DE7E4}" dt="2026-06-01T13:58:53.376" v="1292" actId="478"/>
          <ac:spMkLst>
            <pc:docMk/>
            <pc:sldMk cId="664989582" sldId="265"/>
            <ac:spMk id="58" creationId="{E8D0EBCB-3CBE-3738-626B-BAEFF8CCDC49}"/>
          </ac:spMkLst>
        </pc:spChg>
        <pc:spChg chg="del">
          <ac:chgData name="Alexa Hudak" userId="4e84f2bf-e999-4d5a-ae1f-a0eff5e5b7ce" providerId="ADAL" clId="{4A522229-3C32-4A4A-B547-3398118DE7E4}" dt="2026-06-01T13:58:53.376" v="1292" actId="478"/>
          <ac:spMkLst>
            <pc:docMk/>
            <pc:sldMk cId="664989582" sldId="265"/>
            <ac:spMk id="59" creationId="{407814BF-A67A-4FA0-503D-3F786CC86443}"/>
          </ac:spMkLst>
        </pc:spChg>
        <pc:spChg chg="del">
          <ac:chgData name="Alexa Hudak" userId="4e84f2bf-e999-4d5a-ae1f-a0eff5e5b7ce" providerId="ADAL" clId="{4A522229-3C32-4A4A-B547-3398118DE7E4}" dt="2026-06-01T13:58:53.376" v="1292" actId="478"/>
          <ac:spMkLst>
            <pc:docMk/>
            <pc:sldMk cId="664989582" sldId="265"/>
            <ac:spMk id="60" creationId="{DECCAB54-A38F-1224-D347-DFA1A57AA1C6}"/>
          </ac:spMkLst>
        </pc:spChg>
        <pc:spChg chg="del">
          <ac:chgData name="Alexa Hudak" userId="4e84f2bf-e999-4d5a-ae1f-a0eff5e5b7ce" providerId="ADAL" clId="{4A522229-3C32-4A4A-B547-3398118DE7E4}" dt="2026-06-01T13:58:53.376" v="1292" actId="478"/>
          <ac:spMkLst>
            <pc:docMk/>
            <pc:sldMk cId="664989582" sldId="265"/>
            <ac:spMk id="61" creationId="{D72A7C2B-C002-5C26-0320-6C1C584EAD30}"/>
          </ac:spMkLst>
        </pc:spChg>
        <pc:spChg chg="del mod">
          <ac:chgData name="Alexa Hudak" userId="4e84f2bf-e999-4d5a-ae1f-a0eff5e5b7ce" providerId="ADAL" clId="{4A522229-3C32-4A4A-B547-3398118DE7E4}" dt="2026-06-01T13:59:14.315" v="1305" actId="478"/>
          <ac:spMkLst>
            <pc:docMk/>
            <pc:sldMk cId="664989582" sldId="265"/>
            <ac:spMk id="62" creationId="{C73F3FCF-1E22-B8E0-C615-EF76C7CA22FE}"/>
          </ac:spMkLst>
        </pc:spChg>
        <pc:spChg chg="mod">
          <ac:chgData name="Alexa Hudak" userId="4e84f2bf-e999-4d5a-ae1f-a0eff5e5b7ce" providerId="ADAL" clId="{4A522229-3C32-4A4A-B547-3398118DE7E4}" dt="2026-06-01T14:17:40.459" v="2112" actId="1076"/>
          <ac:spMkLst>
            <pc:docMk/>
            <pc:sldMk cId="664989582" sldId="265"/>
            <ac:spMk id="63" creationId="{3287E4CB-C979-BC89-671B-9B357408682F}"/>
          </ac:spMkLst>
        </pc:spChg>
        <pc:picChg chg="mod">
          <ac:chgData name="Alexa Hudak" userId="4e84f2bf-e999-4d5a-ae1f-a0eff5e5b7ce" providerId="ADAL" clId="{4A522229-3C32-4A4A-B547-3398118DE7E4}" dt="2026-06-01T13:57:44.688" v="1290" actId="1076"/>
          <ac:picMkLst>
            <pc:docMk/>
            <pc:sldMk cId="664989582" sldId="265"/>
            <ac:picMk id="11" creationId="{78508D1D-FEF1-5983-AFC6-4A7883465525}"/>
          </ac:picMkLst>
        </pc:picChg>
        <pc:cxnChg chg="del">
          <ac:chgData name="Alexa Hudak" userId="4e84f2bf-e999-4d5a-ae1f-a0eff5e5b7ce" providerId="ADAL" clId="{4A522229-3C32-4A4A-B547-3398118DE7E4}" dt="2026-06-01T13:59:04.296" v="1299" actId="478"/>
          <ac:cxnSpMkLst>
            <pc:docMk/>
            <pc:sldMk cId="664989582" sldId="265"/>
            <ac:cxnSpMk id="16" creationId="{564FBF0D-D6EB-06E4-48BD-37EDF84ABB63}"/>
          </ac:cxnSpMkLst>
        </pc:cxnChg>
      </pc:sldChg>
      <pc:sldChg chg="del">
        <pc:chgData name="Alexa Hudak" userId="4e84f2bf-e999-4d5a-ae1f-a0eff5e5b7ce" providerId="ADAL" clId="{4A522229-3C32-4A4A-B547-3398118DE7E4}" dt="2026-06-01T13:25:04.294" v="33" actId="47"/>
        <pc:sldMkLst>
          <pc:docMk/>
          <pc:sldMk cId="961461278" sldId="265"/>
        </pc:sldMkLst>
      </pc:sldChg>
      <pc:sldChg chg="del">
        <pc:chgData name="Alexa Hudak" userId="4e84f2bf-e999-4d5a-ae1f-a0eff5e5b7ce" providerId="ADAL" clId="{4A522229-3C32-4A4A-B547-3398118DE7E4}" dt="2026-06-01T13:25:04.972" v="36" actId="47"/>
        <pc:sldMkLst>
          <pc:docMk/>
          <pc:sldMk cId="305405058" sldId="266"/>
        </pc:sldMkLst>
      </pc:sldChg>
      <pc:sldChg chg="addSp delSp modSp add mod delAnim modAnim">
        <pc:chgData name="Alexa Hudak" userId="4e84f2bf-e999-4d5a-ae1f-a0eff5e5b7ce" providerId="ADAL" clId="{4A522229-3C32-4A4A-B547-3398118DE7E4}" dt="2026-06-01T14:16:53.740" v="2092" actId="207"/>
        <pc:sldMkLst>
          <pc:docMk/>
          <pc:sldMk cId="4255199316" sldId="266"/>
        </pc:sldMkLst>
        <pc:spChg chg="mod">
          <ac:chgData name="Alexa Hudak" userId="4e84f2bf-e999-4d5a-ae1f-a0eff5e5b7ce" providerId="ADAL" clId="{4A522229-3C32-4A4A-B547-3398118DE7E4}" dt="2026-06-01T14:13:01.968" v="1810" actId="20577"/>
          <ac:spMkLst>
            <pc:docMk/>
            <pc:sldMk cId="4255199316" sldId="266"/>
            <ac:spMk id="2" creationId="{64D11A7B-679B-A6ED-8EC3-A06115DA2B4F}"/>
          </ac:spMkLst>
        </pc:spChg>
        <pc:spChg chg="del">
          <ac:chgData name="Alexa Hudak" userId="4e84f2bf-e999-4d5a-ae1f-a0eff5e5b7ce" providerId="ADAL" clId="{4A522229-3C32-4A4A-B547-3398118DE7E4}" dt="2026-06-01T14:13:07.030" v="1812" actId="478"/>
          <ac:spMkLst>
            <pc:docMk/>
            <pc:sldMk cId="4255199316" sldId="266"/>
            <ac:spMk id="3" creationId="{10E10672-0439-07A5-8ADC-056ADE961AAD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8" creationId="{7C4976AC-81F9-E692-C373-EF0F6D36C7FC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9" creationId="{81074646-115B-0C8C-1CEE-00C5DA6FBCA3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10" creationId="{BD43884E-1CCC-6947-CE82-3FF2E41A8853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13" creationId="{A1AF02DB-27BB-B0A5-0E87-22388A4DCF87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15" creationId="{E7C6B28E-F9F6-A9BC-F57F-310BFC513681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17" creationId="{1B99D3DB-35EA-A03E-D56F-DBD6B099BC42}"/>
          </ac:spMkLst>
        </pc:spChg>
        <pc:spChg chg="add mod">
          <ac:chgData name="Alexa Hudak" userId="4e84f2bf-e999-4d5a-ae1f-a0eff5e5b7ce" providerId="ADAL" clId="{4A522229-3C32-4A4A-B547-3398118DE7E4}" dt="2026-06-01T14:16:53.740" v="2092" actId="207"/>
          <ac:spMkLst>
            <pc:docMk/>
            <pc:sldMk cId="4255199316" sldId="266"/>
            <ac:spMk id="18" creationId="{357A330F-789C-6D46-9ECE-129E3A8F3016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44" creationId="{C4765EF3-64F8-7F4A-9CFB-D86B895E11EA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45" creationId="{DCC960F5-15BC-498B-B0FA-B47C4B526011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46" creationId="{E8D3F0FB-F88E-40BE-0F1D-E06800941454}"/>
          </ac:spMkLst>
        </pc:spChg>
        <pc:spChg chg="del">
          <ac:chgData name="Alexa Hudak" userId="4e84f2bf-e999-4d5a-ae1f-a0eff5e5b7ce" providerId="ADAL" clId="{4A522229-3C32-4A4A-B547-3398118DE7E4}" dt="2026-06-01T14:13:05.855" v="1811" actId="478"/>
          <ac:spMkLst>
            <pc:docMk/>
            <pc:sldMk cId="4255199316" sldId="266"/>
            <ac:spMk id="63" creationId="{48CB2FA9-9E09-D306-5EF0-FE6EFEDCB536}"/>
          </ac:spMkLst>
        </pc:spChg>
        <pc:picChg chg="del mod">
          <ac:chgData name="Alexa Hudak" userId="4e84f2bf-e999-4d5a-ae1f-a0eff5e5b7ce" providerId="ADAL" clId="{4A522229-3C32-4A4A-B547-3398118DE7E4}" dt="2026-06-01T14:13:57.964" v="1819" actId="478"/>
          <ac:picMkLst>
            <pc:docMk/>
            <pc:sldMk cId="4255199316" sldId="266"/>
            <ac:picMk id="11" creationId="{E74BD226-B57E-C81F-7002-E6D2386F4ACF}"/>
          </ac:picMkLst>
        </pc:picChg>
        <pc:picChg chg="add mod">
          <ac:chgData name="Alexa Hudak" userId="4e84f2bf-e999-4d5a-ae1f-a0eff5e5b7ce" providerId="ADAL" clId="{4A522229-3C32-4A4A-B547-3398118DE7E4}" dt="2026-06-01T14:13:50.887" v="1817" actId="1076"/>
          <ac:picMkLst>
            <pc:docMk/>
            <pc:sldMk cId="4255199316" sldId="266"/>
            <ac:picMk id="16" creationId="{DB31ABF3-F4E3-9604-93AF-01793B6568C3}"/>
          </ac:picMkLst>
        </pc:picChg>
      </pc:sldChg>
      <pc:sldChg chg="del">
        <pc:chgData name="Alexa Hudak" userId="4e84f2bf-e999-4d5a-ae1f-a0eff5e5b7ce" providerId="ADAL" clId="{4A522229-3C32-4A4A-B547-3398118DE7E4}" dt="2026-06-01T13:25:05.492" v="38" actId="47"/>
        <pc:sldMkLst>
          <pc:docMk/>
          <pc:sldMk cId="2042304722" sldId="267"/>
        </pc:sldMkLst>
      </pc:sldChg>
      <pc:sldChg chg="addSp delSp modSp new mod delAnim modAnim">
        <pc:chgData name="Alexa Hudak" userId="4e84f2bf-e999-4d5a-ae1f-a0eff5e5b7ce" providerId="ADAL" clId="{4A522229-3C32-4A4A-B547-3398118DE7E4}" dt="2026-06-01T14:22:54.169" v="2852" actId="1076"/>
        <pc:sldMkLst>
          <pc:docMk/>
          <pc:sldMk cId="2301716005" sldId="267"/>
        </pc:sldMkLst>
        <pc:spChg chg="mod">
          <ac:chgData name="Alexa Hudak" userId="4e84f2bf-e999-4d5a-ae1f-a0eff5e5b7ce" providerId="ADAL" clId="{4A522229-3C32-4A4A-B547-3398118DE7E4}" dt="2026-06-01T14:17:48.319" v="2116" actId="27636"/>
          <ac:spMkLst>
            <pc:docMk/>
            <pc:sldMk cId="2301716005" sldId="267"/>
            <ac:spMk id="2" creationId="{F2C2EA8B-7398-A5CF-3951-7C9493A19257}"/>
          </ac:spMkLst>
        </pc:spChg>
        <pc:spChg chg="del">
          <ac:chgData name="Alexa Hudak" userId="4e84f2bf-e999-4d5a-ae1f-a0eff5e5b7ce" providerId="ADAL" clId="{4A522229-3C32-4A4A-B547-3398118DE7E4}" dt="2026-06-01T14:17:45.328" v="2114" actId="478"/>
          <ac:spMkLst>
            <pc:docMk/>
            <pc:sldMk cId="2301716005" sldId="267"/>
            <ac:spMk id="3" creationId="{3FC6D9FE-A097-BF9A-EB42-CE2BED1784FC}"/>
          </ac:spMkLst>
        </pc:spChg>
        <pc:spChg chg="del">
          <ac:chgData name="Alexa Hudak" userId="4e84f2bf-e999-4d5a-ae1f-a0eff5e5b7ce" providerId="ADAL" clId="{4A522229-3C32-4A4A-B547-3398118DE7E4}" dt="2026-06-01T14:22:16.814" v="2839" actId="478"/>
          <ac:spMkLst>
            <pc:docMk/>
            <pc:sldMk cId="2301716005" sldId="267"/>
            <ac:spMk id="4" creationId="{2EE6680F-D391-E8D0-A341-7624F242CE9E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6" creationId="{419261A4-C8D1-3F3B-A61D-3BED1CA83EF8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7" creationId="{4D7A2CE1-14F3-31C1-C8CC-88DAF71FDA33}"/>
          </ac:spMkLst>
        </pc:spChg>
        <pc:spChg chg="del mod">
          <ac:chgData name="Alexa Hudak" userId="4e84f2bf-e999-4d5a-ae1f-a0eff5e5b7ce" providerId="ADAL" clId="{4A522229-3C32-4A4A-B547-3398118DE7E4}" dt="2026-06-01T14:22:15.534" v="2838" actId="478"/>
          <ac:spMkLst>
            <pc:docMk/>
            <pc:sldMk cId="2301716005" sldId="267"/>
            <ac:spMk id="8" creationId="{01717BB4-343F-EBB7-8DA4-94ABA7871BD8}"/>
          </ac:spMkLst>
        </pc:spChg>
        <pc:spChg chg="add del mod">
          <ac:chgData name="Alexa Hudak" userId="4e84f2bf-e999-4d5a-ae1f-a0eff5e5b7ce" providerId="ADAL" clId="{4A522229-3C32-4A4A-B547-3398118DE7E4}" dt="2026-06-01T14:22:15.534" v="2838" actId="478"/>
          <ac:spMkLst>
            <pc:docMk/>
            <pc:sldMk cId="2301716005" sldId="267"/>
            <ac:spMk id="9" creationId="{5A8FCFAC-EB59-A65E-05B3-0881A1BE88B9}"/>
          </ac:spMkLst>
        </pc:spChg>
        <pc:spChg chg="del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10" creationId="{172C207B-7337-120A-0F34-59C70C67F97F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11" creationId="{C733132B-D782-DAFC-5D89-3A9C2744BFAF}"/>
          </ac:spMkLst>
        </pc:spChg>
        <pc:spChg chg="add del mod">
          <ac:chgData name="Alexa Hudak" userId="4e84f2bf-e999-4d5a-ae1f-a0eff5e5b7ce" providerId="ADAL" clId="{4A522229-3C32-4A4A-B547-3398118DE7E4}" dt="2026-06-01T14:19:19.647" v="2317" actId="478"/>
          <ac:spMkLst>
            <pc:docMk/>
            <pc:sldMk cId="2301716005" sldId="267"/>
            <ac:spMk id="12" creationId="{66EE84ED-EF86-F697-6426-B992B7A9F272}"/>
          </ac:spMkLst>
        </pc:spChg>
        <pc:spChg chg="del mod">
          <ac:chgData name="Alexa Hudak" userId="4e84f2bf-e999-4d5a-ae1f-a0eff5e5b7ce" providerId="ADAL" clId="{4A522229-3C32-4A4A-B547-3398118DE7E4}" dt="2026-06-01T14:19:21.205" v="2319" actId="478"/>
          <ac:spMkLst>
            <pc:docMk/>
            <pc:sldMk cId="2301716005" sldId="267"/>
            <ac:spMk id="13" creationId="{7FCCF88D-847C-2970-7BD0-BFB8E3EABB5E}"/>
          </ac:spMkLst>
        </pc:spChg>
        <pc:spChg chg="del mod">
          <ac:chgData name="Alexa Hudak" userId="4e84f2bf-e999-4d5a-ae1f-a0eff5e5b7ce" providerId="ADAL" clId="{4A522229-3C32-4A4A-B547-3398118DE7E4}" dt="2026-06-01T14:22:15.534" v="2838" actId="478"/>
          <ac:spMkLst>
            <pc:docMk/>
            <pc:sldMk cId="2301716005" sldId="267"/>
            <ac:spMk id="14" creationId="{BA495AF2-A9F2-6071-3CED-4213A2DFCE57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15" creationId="{27DB1BC2-C4A1-5E25-1F63-D5A3D71A4D03}"/>
          </ac:spMkLst>
        </pc:spChg>
        <pc:spChg chg="del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16" creationId="{1E2E2B93-C651-2BF9-0534-500C669DBA87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17" creationId="{A4775789-A79F-16C7-E34B-5CF81D740132}"/>
          </ac:spMkLst>
        </pc:spChg>
        <pc:spChg chg="add del mod">
          <ac:chgData name="Alexa Hudak" userId="4e84f2bf-e999-4d5a-ae1f-a0eff5e5b7ce" providerId="ADAL" clId="{4A522229-3C32-4A4A-B547-3398118DE7E4}" dt="2026-06-01T14:20:14.795" v="2500" actId="478"/>
          <ac:spMkLst>
            <pc:docMk/>
            <pc:sldMk cId="2301716005" sldId="267"/>
            <ac:spMk id="18" creationId="{390575EC-6F34-BA00-D12C-E0F88CBF8539}"/>
          </ac:spMkLst>
        </pc:spChg>
        <pc:spChg chg="add del mod">
          <ac:chgData name="Alexa Hudak" userId="4e84f2bf-e999-4d5a-ae1f-a0eff5e5b7ce" providerId="ADAL" clId="{4A522229-3C32-4A4A-B547-3398118DE7E4}" dt="2026-06-01T14:20:13.518" v="2498" actId="478"/>
          <ac:spMkLst>
            <pc:docMk/>
            <pc:sldMk cId="2301716005" sldId="267"/>
            <ac:spMk id="19" creationId="{3CE055DE-995A-DE26-44F9-86A99B1EFFAF}"/>
          </ac:spMkLst>
        </pc:spChg>
        <pc:spChg chg="del mod">
          <ac:chgData name="Alexa Hudak" userId="4e84f2bf-e999-4d5a-ae1f-a0eff5e5b7ce" providerId="ADAL" clId="{4A522229-3C32-4A4A-B547-3398118DE7E4}" dt="2026-06-01T14:20:15.585" v="2501" actId="478"/>
          <ac:spMkLst>
            <pc:docMk/>
            <pc:sldMk cId="2301716005" sldId="267"/>
            <ac:spMk id="20" creationId="{F2C28677-22AF-42B4-1E08-786F8F300C3E}"/>
          </ac:spMkLst>
        </pc:spChg>
        <pc:spChg chg="add del mod">
          <ac:chgData name="Alexa Hudak" userId="4e84f2bf-e999-4d5a-ae1f-a0eff5e5b7ce" providerId="ADAL" clId="{4A522229-3C32-4A4A-B547-3398118DE7E4}" dt="2026-06-01T14:22:12.995" v="2837" actId="478"/>
          <ac:spMkLst>
            <pc:docMk/>
            <pc:sldMk cId="2301716005" sldId="267"/>
            <ac:spMk id="21" creationId="{34D5C70D-D8DF-6547-03DD-E9491C36F6E8}"/>
          </ac:spMkLst>
        </pc:spChg>
        <pc:graphicFrameChg chg="add mod modGraphic">
          <ac:chgData name="Alexa Hudak" userId="4e84f2bf-e999-4d5a-ae1f-a0eff5e5b7ce" providerId="ADAL" clId="{4A522229-3C32-4A4A-B547-3398118DE7E4}" dt="2026-06-01T14:22:54.169" v="2852" actId="1076"/>
          <ac:graphicFrameMkLst>
            <pc:docMk/>
            <pc:sldMk cId="2301716005" sldId="267"/>
            <ac:graphicFrameMk id="22" creationId="{2E510687-5BCE-B5A7-5806-92E7038992F3}"/>
          </ac:graphicFrameMkLst>
        </pc:graphicFrameChg>
      </pc:sldChg>
      <pc:sldChg chg="addSp delSp modSp new mod setBg">
        <pc:chgData name="Alexa Hudak" userId="4e84f2bf-e999-4d5a-ae1f-a0eff5e5b7ce" providerId="ADAL" clId="{4A522229-3C32-4A4A-B547-3398118DE7E4}" dt="2026-06-01T14:26:41.627" v="3104" actId="1076"/>
        <pc:sldMkLst>
          <pc:docMk/>
          <pc:sldMk cId="842104023" sldId="268"/>
        </pc:sldMkLst>
        <pc:spChg chg="mod">
          <ac:chgData name="Alexa Hudak" userId="4e84f2bf-e999-4d5a-ae1f-a0eff5e5b7ce" providerId="ADAL" clId="{4A522229-3C32-4A4A-B547-3398118DE7E4}" dt="2026-06-01T14:26:32.205" v="3101" actId="27636"/>
          <ac:spMkLst>
            <pc:docMk/>
            <pc:sldMk cId="842104023" sldId="268"/>
            <ac:spMk id="2" creationId="{1030014E-6D77-8477-146E-4A2D969118A5}"/>
          </ac:spMkLst>
        </pc:spChg>
        <pc:spChg chg="mod">
          <ac:chgData name="Alexa Hudak" userId="4e84f2bf-e999-4d5a-ae1f-a0eff5e5b7ce" providerId="ADAL" clId="{4A522229-3C32-4A4A-B547-3398118DE7E4}" dt="2026-06-01T14:26:41.627" v="3104" actId="1076"/>
          <ac:spMkLst>
            <pc:docMk/>
            <pc:sldMk cId="842104023" sldId="268"/>
            <ac:spMk id="3" creationId="{55F07573-6989-8FD9-33BA-26BFD61C58CC}"/>
          </ac:spMkLst>
        </pc:spChg>
        <pc:spChg chg="del">
          <ac:chgData name="Alexa Hudak" userId="4e84f2bf-e999-4d5a-ae1f-a0eff5e5b7ce" providerId="ADAL" clId="{4A522229-3C32-4A4A-B547-3398118DE7E4}" dt="2026-06-01T14:23:59.500" v="3052" actId="478"/>
          <ac:spMkLst>
            <pc:docMk/>
            <pc:sldMk cId="842104023" sldId="268"/>
            <ac:spMk id="4" creationId="{8F05F4B2-3D1C-54AC-1DE6-D2A3E3E16E6C}"/>
          </ac:spMkLst>
        </pc:spChg>
        <pc:picChg chg="add mod">
          <ac:chgData name="Alexa Hudak" userId="4e84f2bf-e999-4d5a-ae1f-a0eff5e5b7ce" providerId="ADAL" clId="{4A522229-3C32-4A4A-B547-3398118DE7E4}" dt="2026-06-01T14:26:38.024" v="3103" actId="1076"/>
          <ac:picMkLst>
            <pc:docMk/>
            <pc:sldMk cId="842104023" sldId="268"/>
            <ac:picMk id="6" creationId="{345952B7-B131-6B09-6C6B-70E53FE6E52A}"/>
          </ac:picMkLst>
        </pc:picChg>
      </pc:sldChg>
      <pc:sldChg chg="del">
        <pc:chgData name="Alexa Hudak" userId="4e84f2bf-e999-4d5a-ae1f-a0eff5e5b7ce" providerId="ADAL" clId="{4A522229-3C32-4A4A-B547-3398118DE7E4}" dt="2026-06-01T13:25:04.768" v="35" actId="47"/>
        <pc:sldMkLst>
          <pc:docMk/>
          <pc:sldMk cId="1308838480" sldId="268"/>
        </pc:sldMkLst>
      </pc:sldChg>
      <pc:sldChg chg="delSp modSp new mod">
        <pc:chgData name="Alexa Hudak" userId="4e84f2bf-e999-4d5a-ae1f-a0eff5e5b7ce" providerId="ADAL" clId="{4A522229-3C32-4A4A-B547-3398118DE7E4}" dt="2026-06-01T14:27:57.874" v="3149" actId="207"/>
        <pc:sldMkLst>
          <pc:docMk/>
          <pc:sldMk cId="107283462" sldId="269"/>
        </pc:sldMkLst>
        <pc:spChg chg="mod">
          <ac:chgData name="Alexa Hudak" userId="4e84f2bf-e999-4d5a-ae1f-a0eff5e5b7ce" providerId="ADAL" clId="{4A522229-3C32-4A4A-B547-3398118DE7E4}" dt="2026-06-01T14:27:44.842" v="3146" actId="20577"/>
          <ac:spMkLst>
            <pc:docMk/>
            <pc:sldMk cId="107283462" sldId="269"/>
            <ac:spMk id="2" creationId="{BB118352-F90D-1F23-CFFE-C4F5A8FA7969}"/>
          </ac:spMkLst>
        </pc:spChg>
        <pc:spChg chg="mod">
          <ac:chgData name="Alexa Hudak" userId="4e84f2bf-e999-4d5a-ae1f-a0eff5e5b7ce" providerId="ADAL" clId="{4A522229-3C32-4A4A-B547-3398118DE7E4}" dt="2026-06-01T14:27:57.874" v="3149" actId="207"/>
          <ac:spMkLst>
            <pc:docMk/>
            <pc:sldMk cId="107283462" sldId="269"/>
            <ac:spMk id="3" creationId="{3DCC4B58-C8B5-3447-CA38-89A156767911}"/>
          </ac:spMkLst>
        </pc:spChg>
        <pc:spChg chg="del">
          <ac:chgData name="Alexa Hudak" userId="4e84f2bf-e999-4d5a-ae1f-a0eff5e5b7ce" providerId="ADAL" clId="{4A522229-3C32-4A4A-B547-3398118DE7E4}" dt="2026-06-01T14:27:53.955" v="3148" actId="478"/>
          <ac:spMkLst>
            <pc:docMk/>
            <pc:sldMk cId="107283462" sldId="269"/>
            <ac:spMk id="4" creationId="{89A7E945-B9B1-CBB9-3740-48BFF481B628}"/>
          </ac:spMkLst>
        </pc:spChg>
      </pc:sldChg>
      <pc:sldChg chg="del">
        <pc:chgData name="Alexa Hudak" userId="4e84f2bf-e999-4d5a-ae1f-a0eff5e5b7ce" providerId="ADAL" clId="{4A522229-3C32-4A4A-B547-3398118DE7E4}" dt="2026-06-01T13:25:05.730" v="39" actId="47"/>
        <pc:sldMkLst>
          <pc:docMk/>
          <pc:sldMk cId="3748084762" sldId="269"/>
        </pc:sldMkLst>
      </pc:sldChg>
      <pc:sldChg chg="del">
        <pc:chgData name="Alexa Hudak" userId="4e84f2bf-e999-4d5a-ae1f-a0eff5e5b7ce" providerId="ADAL" clId="{4A522229-3C32-4A4A-B547-3398118DE7E4}" dt="2026-06-01T13:25:06.307" v="41" actId="47"/>
        <pc:sldMkLst>
          <pc:docMk/>
          <pc:sldMk cId="1609600399" sldId="270"/>
        </pc:sldMkLst>
      </pc:sldChg>
      <pc:sldChg chg="new del">
        <pc:chgData name="Alexa Hudak" userId="4e84f2bf-e999-4d5a-ae1f-a0eff5e5b7ce" providerId="ADAL" clId="{4A522229-3C32-4A4A-B547-3398118DE7E4}" dt="2026-06-01T14:28:16.392" v="3153" actId="680"/>
        <pc:sldMkLst>
          <pc:docMk/>
          <pc:sldMk cId="2435226364" sldId="270"/>
        </pc:sldMkLst>
      </pc:sldChg>
      <pc:sldChg chg="delSp modSp new mod">
        <pc:chgData name="Alexa Hudak" userId="4e84f2bf-e999-4d5a-ae1f-a0eff5e5b7ce" providerId="ADAL" clId="{4A522229-3C32-4A4A-B547-3398118DE7E4}" dt="2026-06-01T14:35:49.872" v="4205" actId="20577"/>
        <pc:sldMkLst>
          <pc:docMk/>
          <pc:sldMk cId="2436153609" sldId="270"/>
        </pc:sldMkLst>
        <pc:spChg chg="mod">
          <ac:chgData name="Alexa Hudak" userId="4e84f2bf-e999-4d5a-ae1f-a0eff5e5b7ce" providerId="ADAL" clId="{4A522229-3C32-4A4A-B547-3398118DE7E4}" dt="2026-06-01T14:29:21.004" v="3205" actId="20577"/>
          <ac:spMkLst>
            <pc:docMk/>
            <pc:sldMk cId="2436153609" sldId="270"/>
            <ac:spMk id="2" creationId="{E26FEDEC-D0AE-DA6E-774A-297903103681}"/>
          </ac:spMkLst>
        </pc:spChg>
        <pc:spChg chg="mod">
          <ac:chgData name="Alexa Hudak" userId="4e84f2bf-e999-4d5a-ae1f-a0eff5e5b7ce" providerId="ADAL" clId="{4A522229-3C32-4A4A-B547-3398118DE7E4}" dt="2026-06-01T14:35:49.872" v="4205" actId="20577"/>
          <ac:spMkLst>
            <pc:docMk/>
            <pc:sldMk cId="2436153609" sldId="270"/>
            <ac:spMk id="3" creationId="{F0F3C456-084F-6771-4FDA-42D90AAE7E8B}"/>
          </ac:spMkLst>
        </pc:spChg>
        <pc:spChg chg="del">
          <ac:chgData name="Alexa Hudak" userId="4e84f2bf-e999-4d5a-ae1f-a0eff5e5b7ce" providerId="ADAL" clId="{4A522229-3C32-4A4A-B547-3398118DE7E4}" dt="2026-06-01T14:32:54.170" v="3833" actId="478"/>
          <ac:spMkLst>
            <pc:docMk/>
            <pc:sldMk cId="2436153609" sldId="270"/>
            <ac:spMk id="4" creationId="{E9AC3F09-58A8-A682-88F6-35C91C4A4CFD}"/>
          </ac:spMkLst>
        </pc:spChg>
      </pc:sldChg>
      <pc:sldChg chg="del">
        <pc:chgData name="Alexa Hudak" userId="4e84f2bf-e999-4d5a-ae1f-a0eff5e5b7ce" providerId="ADAL" clId="{4A522229-3C32-4A4A-B547-3398118DE7E4}" dt="2026-06-01T13:25:06.978" v="43" actId="47"/>
        <pc:sldMkLst>
          <pc:docMk/>
          <pc:sldMk cId="92804264" sldId="271"/>
        </pc:sldMkLst>
      </pc:sldChg>
      <pc:sldChg chg="addSp delSp modSp add mod chgLayout">
        <pc:chgData name="Alexa Hudak" userId="4e84f2bf-e999-4d5a-ae1f-a0eff5e5b7ce" providerId="ADAL" clId="{4A522229-3C32-4A4A-B547-3398118DE7E4}" dt="2026-06-01T14:35:27.544" v="4157" actId="27636"/>
        <pc:sldMkLst>
          <pc:docMk/>
          <pc:sldMk cId="99935443" sldId="271"/>
        </pc:sldMkLst>
        <pc:spChg chg="mod ord">
          <ac:chgData name="Alexa Hudak" userId="4e84f2bf-e999-4d5a-ae1f-a0eff5e5b7ce" providerId="ADAL" clId="{4A522229-3C32-4A4A-B547-3398118DE7E4}" dt="2026-06-01T14:33:49.320" v="3872" actId="20577"/>
          <ac:spMkLst>
            <pc:docMk/>
            <pc:sldMk cId="99935443" sldId="271"/>
            <ac:spMk id="2" creationId="{3C7EDFA6-C0D0-9E73-81F5-2A16BB210174}"/>
          </ac:spMkLst>
        </pc:spChg>
        <pc:spChg chg="del mod ord">
          <ac:chgData name="Alexa Hudak" userId="4e84f2bf-e999-4d5a-ae1f-a0eff5e5b7ce" providerId="ADAL" clId="{4A522229-3C32-4A4A-B547-3398118DE7E4}" dt="2026-06-01T14:33:03.326" v="3838" actId="478"/>
          <ac:spMkLst>
            <pc:docMk/>
            <pc:sldMk cId="99935443" sldId="271"/>
            <ac:spMk id="3" creationId="{018824C3-5148-C53A-DF16-C88F0A5F8445}"/>
          </ac:spMkLst>
        </pc:spChg>
        <pc:spChg chg="add mod ord">
          <ac:chgData name="Alexa Hudak" userId="4e84f2bf-e999-4d5a-ae1f-a0eff5e5b7ce" providerId="ADAL" clId="{4A522229-3C32-4A4A-B547-3398118DE7E4}" dt="2026-06-01T14:35:27.544" v="4157" actId="27636"/>
          <ac:spMkLst>
            <pc:docMk/>
            <pc:sldMk cId="99935443" sldId="271"/>
            <ac:spMk id="4" creationId="{444D89BF-D913-6861-D056-49B95AF1E816}"/>
          </ac:spMkLst>
        </pc:spChg>
        <pc:spChg chg="mod ord">
          <ac:chgData name="Alexa Hudak" userId="4e84f2bf-e999-4d5a-ae1f-a0eff5e5b7ce" providerId="ADAL" clId="{4A522229-3C32-4A4A-B547-3398118DE7E4}" dt="2026-06-01T14:33:01.336" v="3835" actId="700"/>
          <ac:spMkLst>
            <pc:docMk/>
            <pc:sldMk cId="99935443" sldId="271"/>
            <ac:spMk id="5" creationId="{D611E66D-DDA0-EFA0-B173-B57CCC82B4CB}"/>
          </ac:spMkLst>
        </pc:spChg>
        <pc:spChg chg="add del mod">
          <ac:chgData name="Alexa Hudak" userId="4e84f2bf-e999-4d5a-ae1f-a0eff5e5b7ce" providerId="ADAL" clId="{4A522229-3C32-4A4A-B547-3398118DE7E4}" dt="2026-06-01T14:33:30.165" v="3840" actId="478"/>
          <ac:spMkLst>
            <pc:docMk/>
            <pc:sldMk cId="99935443" sldId="271"/>
            <ac:spMk id="7" creationId="{A84740BD-2BBD-3697-5099-A4AE2C1BE422}"/>
          </ac:spMkLst>
        </pc:spChg>
        <pc:picChg chg="add mod">
          <ac:chgData name="Alexa Hudak" userId="4e84f2bf-e999-4d5a-ae1f-a0eff5e5b7ce" providerId="ADAL" clId="{4A522229-3C32-4A4A-B547-3398118DE7E4}" dt="2026-06-01T14:33:43.434" v="3846" actId="1076"/>
          <ac:picMkLst>
            <pc:docMk/>
            <pc:sldMk cId="99935443" sldId="271"/>
            <ac:picMk id="9" creationId="{C7505A83-6B3A-75A4-CE67-6D890450004A}"/>
          </ac:picMkLst>
        </pc:picChg>
      </pc:sldChg>
      <pc:sldChg chg="addSp delSp modSp add mod">
        <pc:chgData name="Alexa Hudak" userId="4e84f2bf-e999-4d5a-ae1f-a0eff5e5b7ce" providerId="ADAL" clId="{4A522229-3C32-4A4A-B547-3398118DE7E4}" dt="2026-06-01T14:37:09.658" v="4374" actId="27636"/>
        <pc:sldMkLst>
          <pc:docMk/>
          <pc:sldMk cId="170625051" sldId="272"/>
        </pc:sldMkLst>
        <pc:spChg chg="mod">
          <ac:chgData name="Alexa Hudak" userId="4e84f2bf-e999-4d5a-ae1f-a0eff5e5b7ce" providerId="ADAL" clId="{4A522229-3C32-4A4A-B547-3398118DE7E4}" dt="2026-06-01T14:36:25.219" v="4228" actId="20577"/>
          <ac:spMkLst>
            <pc:docMk/>
            <pc:sldMk cId="170625051" sldId="272"/>
            <ac:spMk id="2" creationId="{44815BDA-46E0-61A1-FE09-DA3089ECB9E3}"/>
          </ac:spMkLst>
        </pc:spChg>
        <pc:spChg chg="mod">
          <ac:chgData name="Alexa Hudak" userId="4e84f2bf-e999-4d5a-ae1f-a0eff5e5b7ce" providerId="ADAL" clId="{4A522229-3C32-4A4A-B547-3398118DE7E4}" dt="2026-06-01T14:37:09.658" v="4374" actId="27636"/>
          <ac:spMkLst>
            <pc:docMk/>
            <pc:sldMk cId="170625051" sldId="272"/>
            <ac:spMk id="4" creationId="{0340E54B-3F7D-592E-2D70-845683C3175A}"/>
          </ac:spMkLst>
        </pc:spChg>
        <pc:picChg chg="add mod">
          <ac:chgData name="Alexa Hudak" userId="4e84f2bf-e999-4d5a-ae1f-a0eff5e5b7ce" providerId="ADAL" clId="{4A522229-3C32-4A4A-B547-3398118DE7E4}" dt="2026-06-01T14:36:20.169" v="4211" actId="14861"/>
          <ac:picMkLst>
            <pc:docMk/>
            <pc:sldMk cId="170625051" sldId="272"/>
            <ac:picMk id="6" creationId="{09D1C1A0-C0DB-8ED9-07D6-DB1C0CEB273E}"/>
          </ac:picMkLst>
        </pc:picChg>
        <pc:picChg chg="del">
          <ac:chgData name="Alexa Hudak" userId="4e84f2bf-e999-4d5a-ae1f-a0eff5e5b7ce" providerId="ADAL" clId="{4A522229-3C32-4A4A-B547-3398118DE7E4}" dt="2026-06-01T14:36:14.712" v="4207" actId="478"/>
          <ac:picMkLst>
            <pc:docMk/>
            <pc:sldMk cId="170625051" sldId="272"/>
            <ac:picMk id="9" creationId="{B1D19048-8458-B3F2-FAD8-84E6369382E2}"/>
          </ac:picMkLst>
        </pc:picChg>
      </pc:sldChg>
      <pc:sldChg chg="del">
        <pc:chgData name="Alexa Hudak" userId="4e84f2bf-e999-4d5a-ae1f-a0eff5e5b7ce" providerId="ADAL" clId="{4A522229-3C32-4A4A-B547-3398118DE7E4}" dt="2026-06-01T13:25:07.811" v="46" actId="47"/>
        <pc:sldMkLst>
          <pc:docMk/>
          <pc:sldMk cId="4115753011" sldId="272"/>
        </pc:sldMkLst>
      </pc:sldChg>
      <pc:sldChg chg="del">
        <pc:chgData name="Alexa Hudak" userId="4e84f2bf-e999-4d5a-ae1f-a0eff5e5b7ce" providerId="ADAL" clId="{4A522229-3C32-4A4A-B547-3398118DE7E4}" dt="2026-06-01T13:25:05.983" v="40" actId="47"/>
        <pc:sldMkLst>
          <pc:docMk/>
          <pc:sldMk cId="659381775" sldId="273"/>
        </pc:sldMkLst>
      </pc:sldChg>
      <pc:sldChg chg="addSp delSp modSp add mod">
        <pc:chgData name="Alexa Hudak" userId="4e84f2bf-e999-4d5a-ae1f-a0eff5e5b7ce" providerId="ADAL" clId="{4A522229-3C32-4A4A-B547-3398118DE7E4}" dt="2026-06-01T14:40:24.432" v="4435" actId="1076"/>
        <pc:sldMkLst>
          <pc:docMk/>
          <pc:sldMk cId="846822661" sldId="273"/>
        </pc:sldMkLst>
        <pc:spChg chg="mod">
          <ac:chgData name="Alexa Hudak" userId="4e84f2bf-e999-4d5a-ae1f-a0eff5e5b7ce" providerId="ADAL" clId="{4A522229-3C32-4A4A-B547-3398118DE7E4}" dt="2026-06-01T14:38:03.895" v="4392" actId="20577"/>
          <ac:spMkLst>
            <pc:docMk/>
            <pc:sldMk cId="846822661" sldId="273"/>
            <ac:spMk id="2" creationId="{5E5643DC-4355-4D88-1D3A-6D9BE06CE7D7}"/>
          </ac:spMkLst>
        </pc:spChg>
        <pc:spChg chg="del mod">
          <ac:chgData name="Alexa Hudak" userId="4e84f2bf-e999-4d5a-ae1f-a0eff5e5b7ce" providerId="ADAL" clId="{4A522229-3C32-4A4A-B547-3398118DE7E4}" dt="2026-06-01T14:38:08.911" v="4395" actId="478"/>
          <ac:spMkLst>
            <pc:docMk/>
            <pc:sldMk cId="846822661" sldId="273"/>
            <ac:spMk id="4" creationId="{63FFE4DD-2831-EE19-14F1-1BD2D99E03B5}"/>
          </ac:spMkLst>
        </pc:spChg>
        <pc:spChg chg="add del mod">
          <ac:chgData name="Alexa Hudak" userId="4e84f2bf-e999-4d5a-ae1f-a0eff5e5b7ce" providerId="ADAL" clId="{4A522229-3C32-4A4A-B547-3398118DE7E4}" dt="2026-06-01T14:38:10.250" v="4396" actId="478"/>
          <ac:spMkLst>
            <pc:docMk/>
            <pc:sldMk cId="846822661" sldId="273"/>
            <ac:spMk id="7" creationId="{BBD33E6E-191A-51A3-F2B0-3EC47E95EA57}"/>
          </ac:spMkLst>
        </pc:spChg>
        <pc:picChg chg="del">
          <ac:chgData name="Alexa Hudak" userId="4e84f2bf-e999-4d5a-ae1f-a0eff5e5b7ce" providerId="ADAL" clId="{4A522229-3C32-4A4A-B547-3398118DE7E4}" dt="2026-06-01T14:38:07.052" v="4393" actId="478"/>
          <ac:picMkLst>
            <pc:docMk/>
            <pc:sldMk cId="846822661" sldId="273"/>
            <ac:picMk id="6" creationId="{CC674DCE-5E03-D285-CD29-C1F517F90D55}"/>
          </ac:picMkLst>
        </pc:picChg>
        <pc:picChg chg="add mod">
          <ac:chgData name="Alexa Hudak" userId="4e84f2bf-e999-4d5a-ae1f-a0eff5e5b7ce" providerId="ADAL" clId="{4A522229-3C32-4A4A-B547-3398118DE7E4}" dt="2026-06-01T14:40:14.152" v="4431" actId="1037"/>
          <ac:picMkLst>
            <pc:docMk/>
            <pc:sldMk cId="846822661" sldId="273"/>
            <ac:picMk id="9" creationId="{4E4A4B6B-84D5-7B17-35A5-BDF7C0388D4A}"/>
          </ac:picMkLst>
        </pc:picChg>
        <pc:picChg chg="add mod">
          <ac:chgData name="Alexa Hudak" userId="4e84f2bf-e999-4d5a-ae1f-a0eff5e5b7ce" providerId="ADAL" clId="{4A522229-3C32-4A4A-B547-3398118DE7E4}" dt="2026-06-01T14:40:05.844" v="4427" actId="1076"/>
          <ac:picMkLst>
            <pc:docMk/>
            <pc:sldMk cId="846822661" sldId="273"/>
            <ac:picMk id="11" creationId="{2934A667-22DA-9B6D-842A-13CADDA8664C}"/>
          </ac:picMkLst>
        </pc:picChg>
        <pc:picChg chg="add mod modCrop">
          <ac:chgData name="Alexa Hudak" userId="4e84f2bf-e999-4d5a-ae1f-a0eff5e5b7ce" providerId="ADAL" clId="{4A522229-3C32-4A4A-B547-3398118DE7E4}" dt="2026-06-01T14:40:20.192" v="4433" actId="1076"/>
          <ac:picMkLst>
            <pc:docMk/>
            <pc:sldMk cId="846822661" sldId="273"/>
            <ac:picMk id="13" creationId="{7B38E8C0-D312-5A36-AE11-E1A10D97B287}"/>
          </ac:picMkLst>
        </pc:picChg>
        <pc:picChg chg="add mod modCrop">
          <ac:chgData name="Alexa Hudak" userId="4e84f2bf-e999-4d5a-ae1f-a0eff5e5b7ce" providerId="ADAL" clId="{4A522229-3C32-4A4A-B547-3398118DE7E4}" dt="2026-06-01T14:40:24.432" v="4435" actId="1076"/>
          <ac:picMkLst>
            <pc:docMk/>
            <pc:sldMk cId="846822661" sldId="273"/>
            <ac:picMk id="14" creationId="{D4771F26-EEBC-8B26-95F3-5C5F2F3CDDC5}"/>
          </ac:picMkLst>
        </pc:picChg>
      </pc:sldChg>
      <pc:sldChg chg="addSp delSp modSp add mod ord">
        <pc:chgData name="Alexa Hudak" userId="4e84f2bf-e999-4d5a-ae1f-a0eff5e5b7ce" providerId="ADAL" clId="{4A522229-3C32-4A4A-B547-3398118DE7E4}" dt="2026-06-01T14:41:47.929" v="4468" actId="14861"/>
        <pc:sldMkLst>
          <pc:docMk/>
          <pc:sldMk cId="1323203387" sldId="274"/>
        </pc:sldMkLst>
        <pc:spChg chg="mod">
          <ac:chgData name="Alexa Hudak" userId="4e84f2bf-e999-4d5a-ae1f-a0eff5e5b7ce" providerId="ADAL" clId="{4A522229-3C32-4A4A-B547-3398118DE7E4}" dt="2026-06-01T14:40:35.283" v="4445" actId="20577"/>
          <ac:spMkLst>
            <pc:docMk/>
            <pc:sldMk cId="1323203387" sldId="274"/>
            <ac:spMk id="2" creationId="{244CBEF2-B06A-310B-3023-90F09C6D9180}"/>
          </ac:spMkLst>
        </pc:spChg>
        <pc:picChg chg="add mod">
          <ac:chgData name="Alexa Hudak" userId="4e84f2bf-e999-4d5a-ae1f-a0eff5e5b7ce" providerId="ADAL" clId="{4A522229-3C32-4A4A-B547-3398118DE7E4}" dt="2026-06-01T14:41:47.929" v="4468" actId="14861"/>
          <ac:picMkLst>
            <pc:docMk/>
            <pc:sldMk cId="1323203387" sldId="274"/>
            <ac:picMk id="4" creationId="{B15ACF4C-BCB7-DB2A-8A6E-467976A060B7}"/>
          </ac:picMkLst>
        </pc:picChg>
        <pc:picChg chg="add mod">
          <ac:chgData name="Alexa Hudak" userId="4e84f2bf-e999-4d5a-ae1f-a0eff5e5b7ce" providerId="ADAL" clId="{4A522229-3C32-4A4A-B547-3398118DE7E4}" dt="2026-06-01T14:41:47.929" v="4468" actId="14861"/>
          <ac:picMkLst>
            <pc:docMk/>
            <pc:sldMk cId="1323203387" sldId="274"/>
            <ac:picMk id="7" creationId="{B0E8CB37-B722-BE53-3BDD-015E294B2ACD}"/>
          </ac:picMkLst>
        </pc:picChg>
        <pc:picChg chg="del">
          <ac:chgData name="Alexa Hudak" userId="4e84f2bf-e999-4d5a-ae1f-a0eff5e5b7ce" providerId="ADAL" clId="{4A522229-3C32-4A4A-B547-3398118DE7E4}" dt="2026-06-01T14:40:37.332" v="4446" actId="478"/>
          <ac:picMkLst>
            <pc:docMk/>
            <pc:sldMk cId="1323203387" sldId="274"/>
            <ac:picMk id="9" creationId="{6FCF4A02-DFB7-32CE-542B-BF28B05BF70D}"/>
          </ac:picMkLst>
        </pc:picChg>
        <pc:picChg chg="add mod">
          <ac:chgData name="Alexa Hudak" userId="4e84f2bf-e999-4d5a-ae1f-a0eff5e5b7ce" providerId="ADAL" clId="{4A522229-3C32-4A4A-B547-3398118DE7E4}" dt="2026-06-01T14:41:47.929" v="4468" actId="14861"/>
          <ac:picMkLst>
            <pc:docMk/>
            <pc:sldMk cId="1323203387" sldId="274"/>
            <ac:picMk id="10" creationId="{9A1AE515-34C2-7FC8-5C5D-A0D61B6D1245}"/>
          </ac:picMkLst>
        </pc:picChg>
        <pc:picChg chg="del">
          <ac:chgData name="Alexa Hudak" userId="4e84f2bf-e999-4d5a-ae1f-a0eff5e5b7ce" providerId="ADAL" clId="{4A522229-3C32-4A4A-B547-3398118DE7E4}" dt="2026-06-01T14:40:38.685" v="4449" actId="478"/>
          <ac:picMkLst>
            <pc:docMk/>
            <pc:sldMk cId="1323203387" sldId="274"/>
            <ac:picMk id="11" creationId="{1845C82D-E9B4-46A5-4C88-DBC7C55C1F84}"/>
          </ac:picMkLst>
        </pc:picChg>
        <pc:picChg chg="del">
          <ac:chgData name="Alexa Hudak" userId="4e84f2bf-e999-4d5a-ae1f-a0eff5e5b7ce" providerId="ADAL" clId="{4A522229-3C32-4A4A-B547-3398118DE7E4}" dt="2026-06-01T14:40:38.164" v="4448" actId="478"/>
          <ac:picMkLst>
            <pc:docMk/>
            <pc:sldMk cId="1323203387" sldId="274"/>
            <ac:picMk id="13" creationId="{C387AB3C-773B-918A-A91B-0E29C444E161}"/>
          </ac:picMkLst>
        </pc:picChg>
        <pc:picChg chg="del">
          <ac:chgData name="Alexa Hudak" userId="4e84f2bf-e999-4d5a-ae1f-a0eff5e5b7ce" providerId="ADAL" clId="{4A522229-3C32-4A4A-B547-3398118DE7E4}" dt="2026-06-01T14:40:37.823" v="4447" actId="478"/>
          <ac:picMkLst>
            <pc:docMk/>
            <pc:sldMk cId="1323203387" sldId="274"/>
            <ac:picMk id="14" creationId="{06B99069-4826-88C6-19B7-139DD75B1782}"/>
          </ac:picMkLst>
        </pc:picChg>
      </pc:sldChg>
      <pc:sldChg chg="del">
        <pc:chgData name="Alexa Hudak" userId="4e84f2bf-e999-4d5a-ae1f-a0eff5e5b7ce" providerId="ADAL" clId="{4A522229-3C32-4A4A-B547-3398118DE7E4}" dt="2026-06-01T13:25:08.143" v="47" actId="47"/>
        <pc:sldMkLst>
          <pc:docMk/>
          <pc:sldMk cId="2444890271" sldId="274"/>
        </pc:sldMkLst>
      </pc:sldChg>
      <pc:sldChg chg="addSp delSp modSp new mod chgLayout">
        <pc:chgData name="Alexa Hudak" userId="4e84f2bf-e999-4d5a-ae1f-a0eff5e5b7ce" providerId="ADAL" clId="{4A522229-3C32-4A4A-B547-3398118DE7E4}" dt="2026-06-01T14:44:26.939" v="5074" actId="478"/>
        <pc:sldMkLst>
          <pc:docMk/>
          <pc:sldMk cId="3278631008" sldId="275"/>
        </pc:sldMkLst>
        <pc:spChg chg="mod ord">
          <ac:chgData name="Alexa Hudak" userId="4e84f2bf-e999-4d5a-ae1f-a0eff5e5b7ce" providerId="ADAL" clId="{4A522229-3C32-4A4A-B547-3398118DE7E4}" dt="2026-06-01T14:42:06.030" v="4479" actId="700"/>
          <ac:spMkLst>
            <pc:docMk/>
            <pc:sldMk cId="3278631008" sldId="275"/>
            <ac:spMk id="2" creationId="{39C43328-723D-0D65-E565-7027BCB0544A}"/>
          </ac:spMkLst>
        </pc:spChg>
        <pc:spChg chg="del mod ord">
          <ac:chgData name="Alexa Hudak" userId="4e84f2bf-e999-4d5a-ae1f-a0eff5e5b7ce" providerId="ADAL" clId="{4A522229-3C32-4A4A-B547-3398118DE7E4}" dt="2026-06-01T14:42:06.030" v="4479" actId="700"/>
          <ac:spMkLst>
            <pc:docMk/>
            <pc:sldMk cId="3278631008" sldId="275"/>
            <ac:spMk id="3" creationId="{3A740783-B3CD-131D-F538-420F9C5328EC}"/>
          </ac:spMkLst>
        </pc:spChg>
        <pc:spChg chg="del">
          <ac:chgData name="Alexa Hudak" userId="4e84f2bf-e999-4d5a-ae1f-a0eff5e5b7ce" providerId="ADAL" clId="{4A522229-3C32-4A4A-B547-3398118DE7E4}" dt="2026-06-01T14:42:06.030" v="4479" actId="700"/>
          <ac:spMkLst>
            <pc:docMk/>
            <pc:sldMk cId="3278631008" sldId="275"/>
            <ac:spMk id="4" creationId="{B5604B94-6B9B-4D45-B8D7-8873C6D1E955}"/>
          </ac:spMkLst>
        </pc:spChg>
        <pc:spChg chg="del mod ord">
          <ac:chgData name="Alexa Hudak" userId="4e84f2bf-e999-4d5a-ae1f-a0eff5e5b7ce" providerId="ADAL" clId="{4A522229-3C32-4A4A-B547-3398118DE7E4}" dt="2026-06-01T14:44:26.939" v="5074" actId="478"/>
          <ac:spMkLst>
            <pc:docMk/>
            <pc:sldMk cId="3278631008" sldId="275"/>
            <ac:spMk id="5" creationId="{99E980ED-598E-9F02-1C3B-2A0131E050EE}"/>
          </ac:spMkLst>
        </pc:spChg>
        <pc:spChg chg="mod ord">
          <ac:chgData name="Alexa Hudak" userId="4e84f2bf-e999-4d5a-ae1f-a0eff5e5b7ce" providerId="ADAL" clId="{4A522229-3C32-4A4A-B547-3398118DE7E4}" dt="2026-06-01T14:42:06.030" v="4479" actId="700"/>
          <ac:spMkLst>
            <pc:docMk/>
            <pc:sldMk cId="3278631008" sldId="275"/>
            <ac:spMk id="6" creationId="{95B721C2-AB44-5E54-7AD8-2CD41BF27178}"/>
          </ac:spMkLst>
        </pc:spChg>
        <pc:spChg chg="add mod ord">
          <ac:chgData name="Alexa Hudak" userId="4e84f2bf-e999-4d5a-ae1f-a0eff5e5b7ce" providerId="ADAL" clId="{4A522229-3C32-4A4A-B547-3398118DE7E4}" dt="2026-06-01T14:44:24.387" v="5073" actId="27636"/>
          <ac:spMkLst>
            <pc:docMk/>
            <pc:sldMk cId="3278631008" sldId="275"/>
            <ac:spMk id="7" creationId="{06F42D15-0653-E2B6-9A7D-51FD3D5A0BFA}"/>
          </ac:spMkLst>
        </pc:spChg>
      </pc:sldChg>
      <pc:sldChg chg="del">
        <pc:chgData name="Alexa Hudak" userId="4e84f2bf-e999-4d5a-ae1f-a0eff5e5b7ce" providerId="ADAL" clId="{4A522229-3C32-4A4A-B547-3398118DE7E4}" dt="2026-06-01T13:25:05.224" v="37" actId="47"/>
        <pc:sldMkLst>
          <pc:docMk/>
          <pc:sldMk cId="3371706173" sldId="275"/>
        </pc:sldMkLst>
      </pc:sldChg>
      <pc:sldChg chg="delSp modSp new mod">
        <pc:chgData name="Alexa Hudak" userId="4e84f2bf-e999-4d5a-ae1f-a0eff5e5b7ce" providerId="ADAL" clId="{4A522229-3C32-4A4A-B547-3398118DE7E4}" dt="2026-06-01T14:46:12.672" v="5532" actId="478"/>
        <pc:sldMkLst>
          <pc:docMk/>
          <pc:sldMk cId="314826748" sldId="276"/>
        </pc:sldMkLst>
        <pc:spChg chg="mod">
          <ac:chgData name="Alexa Hudak" userId="4e84f2bf-e999-4d5a-ae1f-a0eff5e5b7ce" providerId="ADAL" clId="{4A522229-3C32-4A4A-B547-3398118DE7E4}" dt="2026-06-01T14:44:38.641" v="5098" actId="20577"/>
          <ac:spMkLst>
            <pc:docMk/>
            <pc:sldMk cId="314826748" sldId="276"/>
            <ac:spMk id="2" creationId="{E9341136-EFE5-3B34-6921-D1F53E818994}"/>
          </ac:spMkLst>
        </pc:spChg>
        <pc:spChg chg="mod">
          <ac:chgData name="Alexa Hudak" userId="4e84f2bf-e999-4d5a-ae1f-a0eff5e5b7ce" providerId="ADAL" clId="{4A522229-3C32-4A4A-B547-3398118DE7E4}" dt="2026-06-01T14:46:09.544" v="5531" actId="20577"/>
          <ac:spMkLst>
            <pc:docMk/>
            <pc:sldMk cId="314826748" sldId="276"/>
            <ac:spMk id="3" creationId="{79D1EEBA-5086-2953-6468-BB87EDB061BB}"/>
          </ac:spMkLst>
        </pc:spChg>
        <pc:spChg chg="del">
          <ac:chgData name="Alexa Hudak" userId="4e84f2bf-e999-4d5a-ae1f-a0eff5e5b7ce" providerId="ADAL" clId="{4A522229-3C32-4A4A-B547-3398118DE7E4}" dt="2026-06-01T14:46:12.672" v="5532" actId="478"/>
          <ac:spMkLst>
            <pc:docMk/>
            <pc:sldMk cId="314826748" sldId="276"/>
            <ac:spMk id="4" creationId="{315B0FA4-8A49-44D7-D4A1-486F3C93FD76}"/>
          </ac:spMkLst>
        </pc:spChg>
      </pc:sldChg>
      <pc:sldChg chg="del">
        <pc:chgData name="Alexa Hudak" userId="4e84f2bf-e999-4d5a-ae1f-a0eff5e5b7ce" providerId="ADAL" clId="{4A522229-3C32-4A4A-B547-3398118DE7E4}" dt="2026-06-01T13:25:07.182" v="44" actId="47"/>
        <pc:sldMkLst>
          <pc:docMk/>
          <pc:sldMk cId="916562907" sldId="276"/>
        </pc:sldMkLst>
      </pc:sldChg>
      <pc:sldChg chg="modSp add mod setBg">
        <pc:chgData name="Alexa Hudak" userId="4e84f2bf-e999-4d5a-ae1f-a0eff5e5b7ce" providerId="ADAL" clId="{4A522229-3C32-4A4A-B547-3398118DE7E4}" dt="2026-06-01T14:47:05.275" v="5697"/>
        <pc:sldMkLst>
          <pc:docMk/>
          <pc:sldMk cId="1880251458" sldId="277"/>
        </pc:sldMkLst>
        <pc:spChg chg="mod">
          <ac:chgData name="Alexa Hudak" userId="4e84f2bf-e999-4d5a-ae1f-a0eff5e5b7ce" providerId="ADAL" clId="{4A522229-3C32-4A4A-B547-3398118DE7E4}" dt="2026-06-01T14:46:57.015" v="5696" actId="20577"/>
          <ac:spMkLst>
            <pc:docMk/>
            <pc:sldMk cId="1880251458" sldId="277"/>
            <ac:spMk id="3" creationId="{55D25AAC-99EC-57A0-67CC-049660FC17CE}"/>
          </ac:spMkLst>
        </pc:spChg>
      </pc:sldChg>
      <pc:sldChg chg="del">
        <pc:chgData name="Alexa Hudak" userId="4e84f2bf-e999-4d5a-ae1f-a0eff5e5b7ce" providerId="ADAL" clId="{4A522229-3C32-4A4A-B547-3398118DE7E4}" dt="2026-06-01T13:25:06.686" v="42" actId="47"/>
        <pc:sldMkLst>
          <pc:docMk/>
          <pc:sldMk cId="3336100465" sldId="277"/>
        </pc:sldMkLst>
      </pc:sldChg>
      <pc:sldChg chg="del">
        <pc:chgData name="Alexa Hudak" userId="4e84f2bf-e999-4d5a-ae1f-a0eff5e5b7ce" providerId="ADAL" clId="{4A522229-3C32-4A4A-B547-3398118DE7E4}" dt="2026-06-01T13:25:04.026" v="32" actId="47"/>
        <pc:sldMkLst>
          <pc:docMk/>
          <pc:sldMk cId="3574964083" sldId="278"/>
        </pc:sldMkLst>
      </pc:sldChg>
      <pc:sldChg chg="del">
        <pc:chgData name="Alexa Hudak" userId="4e84f2bf-e999-4d5a-ae1f-a0eff5e5b7ce" providerId="ADAL" clId="{4A522229-3C32-4A4A-B547-3398118DE7E4}" dt="2026-06-01T13:25:08.790" v="48" actId="47"/>
        <pc:sldMkLst>
          <pc:docMk/>
          <pc:sldMk cId="2510992122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3698B-7DD6-C74D-BB93-757F14B7B698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936F9-C00C-D84D-AB08-223138E55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7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59EE-294F-5142-B179-A780F91CE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061" y="1122363"/>
            <a:ext cx="561540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A0FF55-98F7-B84C-8122-C80CA3CB7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61" y="3602038"/>
            <a:ext cx="5615404" cy="103028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A close up of Oklahoma logo">
            <a:extLst>
              <a:ext uri="{FF2B5EF4-FFF2-40B4-BE49-F238E27FC236}">
                <a16:creationId xmlns:a16="http://schemas.microsoft.com/office/drawing/2014/main" id="{6E62C43A-E14D-3743-8E01-DD920738F7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013" r="15473"/>
          <a:stretch/>
        </p:blipFill>
        <p:spPr>
          <a:xfrm>
            <a:off x="5986465" y="-1"/>
            <a:ext cx="6205535" cy="6312796"/>
          </a:xfrm>
          <a:prstGeom prst="rect">
            <a:avLst/>
          </a:prstGeom>
        </p:spPr>
      </p:pic>
      <p:pic>
        <p:nvPicPr>
          <p:cNvPr id="9" name="Graphic 8" descr="Oklahoma Education Logo">
            <a:extLst>
              <a:ext uri="{FF2B5EF4-FFF2-40B4-BE49-F238E27FC236}">
                <a16:creationId xmlns:a16="http://schemas.microsoft.com/office/drawing/2014/main" id="{20708623-E9FD-E347-AF22-4E9CEE4F25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1061" y="5335408"/>
            <a:ext cx="3048000" cy="97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39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AAE73-E9A5-6144-8995-5F50699A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6036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1C73F-2FB0-A047-9EC7-4381D77F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99" y="1825625"/>
            <a:ext cx="11603603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74ACF32-9165-4B72-B309-AD8AA47D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AB5E8BA-76CD-4F0F-96BA-FFCD273B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Graphic 11" descr="Oklahoma Education Logo">
            <a:extLst>
              <a:ext uri="{FF2B5EF4-FFF2-40B4-BE49-F238E27FC236}">
                <a16:creationId xmlns:a16="http://schemas.microsoft.com/office/drawing/2014/main" id="{7AFBE82D-605B-43E7-8FCD-D2EF978195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72ED25-FE48-43E6-BA16-3FF915DD8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97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klahoma Logo">
            <a:extLst>
              <a:ext uri="{FF2B5EF4-FFF2-40B4-BE49-F238E27FC236}">
                <a16:creationId xmlns:a16="http://schemas.microsoft.com/office/drawing/2014/main" id="{CEA05FFF-2F84-014B-8BE0-C236ECFB66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0" t="386" r="-1" b="33489"/>
          <a:stretch/>
        </p:blipFill>
        <p:spPr>
          <a:xfrm>
            <a:off x="0" y="0"/>
            <a:ext cx="12192000" cy="4566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126BDF-470C-BA49-87CB-7C8359D2A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67" y="1709738"/>
            <a:ext cx="5478566" cy="273949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C327D-A6C4-CE4D-A980-1C1A927AA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667" y="4677833"/>
            <a:ext cx="11456666" cy="141181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94CC-F55E-DB4E-AA6B-2DD94C0E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9E302-7B52-EF4E-9107-29877E73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 descr="Oklahoma Education Logo">
            <a:extLst>
              <a:ext uri="{FF2B5EF4-FFF2-40B4-BE49-F238E27FC236}">
                <a16:creationId xmlns:a16="http://schemas.microsoft.com/office/drawing/2014/main" id="{1E499C7F-02C9-2640-A936-77FC4412B34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BB45A8-54DE-6949-83FD-DFC1AB47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50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DBF6-B3C0-4448-B3B0-4AED9AE2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A71B8-5394-8D46-9268-DB3868854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4199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440E6-D004-684C-863D-9F5E002A3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5625"/>
            <a:ext cx="5648739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1CC62E5-43FF-4869-81F5-A3EEE1FC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0221BA5-BC7B-47AF-B0E5-B079C94B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 descr="Oklahoma Education Logo">
            <a:extLst>
              <a:ext uri="{FF2B5EF4-FFF2-40B4-BE49-F238E27FC236}">
                <a16:creationId xmlns:a16="http://schemas.microsoft.com/office/drawing/2014/main" id="{05517D33-0635-4607-92A5-4BCFC847FA5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0DBB6B-C13B-465A-91CC-ED4D153A4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28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E9697-1940-6442-9D76-0F21BB696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2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21A28-5F0C-8241-A6C2-115CC37ED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200" y="1703465"/>
            <a:ext cx="56487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45B84-0291-5246-9B48-FBDDD0AAE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703465"/>
            <a:ext cx="5648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A5A0CBC-B355-4D7F-A07D-585200416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64CA248-2EA2-41C9-8849-DE36B406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Graphic 14" descr="Oklahoma Education Logo">
            <a:extLst>
              <a:ext uri="{FF2B5EF4-FFF2-40B4-BE49-F238E27FC236}">
                <a16:creationId xmlns:a16="http://schemas.microsoft.com/office/drawing/2014/main" id="{3484C467-A985-4790-93AD-D2A7E4B95F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32DEEC-78F4-4E06-85F2-4B693D8A8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0D76EF-4B4A-4E21-ABCC-93E0076A3B0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294199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F99EAC2-23F7-42BC-8347-879256553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527377"/>
            <a:ext cx="5648739" cy="3649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61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BCC9C-B94E-B94A-8771-767CE87A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8" y="365125"/>
            <a:ext cx="11570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15CA6CD-B9CA-429B-B07F-2541A466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3829" y="6363318"/>
            <a:ext cx="5966098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BE7D3E4-4F5B-4762-8237-ABFCA6BF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63318"/>
            <a:ext cx="516468" cy="365125"/>
          </a:xfrm>
        </p:spPr>
        <p:txBody>
          <a:bodyPr/>
          <a:lstStyle>
            <a:lvl1pPr algn="r">
              <a:defRPr/>
            </a:lvl1pPr>
          </a:lstStyle>
          <a:p>
            <a:fld id="{D5CA4161-6EC3-4748-B7F3-82EA64CE3D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 descr="Oklahoma Education Logo">
            <a:extLst>
              <a:ext uri="{FF2B5EF4-FFF2-40B4-BE49-F238E27FC236}">
                <a16:creationId xmlns:a16="http://schemas.microsoft.com/office/drawing/2014/main" id="{BB09BD23-FEF0-4355-8A5C-D7B77BA936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71868" y="6246549"/>
            <a:ext cx="1502796" cy="48189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2ACC9EA-191F-467A-BFF3-3AC0F198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13829" y="6412530"/>
            <a:ext cx="0" cy="266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20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C2813-3CD3-5449-A15E-A10B42378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365125"/>
            <a:ext cx="109827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C0279-A432-554A-B4BA-32BB7BF5E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1061" y="1825625"/>
            <a:ext cx="109827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A69AA-344F-0A44-ADCB-6C46AF2BC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0896" y="6356350"/>
            <a:ext cx="59660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FAAAC-834A-4843-BEE0-B1F96C2B52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309" y="6356350"/>
            <a:ext cx="621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</a:defRPr>
            </a:lvl1pPr>
          </a:lstStyle>
          <a:p>
            <a:pPr algn="r"/>
            <a:fld id="{D5CA4161-6EC3-4748-B7F3-82EA64CE3DD4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2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640797B4-4414-534A-A4A6-659B35516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061" y="732930"/>
            <a:ext cx="5615404" cy="778865"/>
          </a:xfrm>
        </p:spPr>
        <p:txBody>
          <a:bodyPr anchor="t"/>
          <a:lstStyle/>
          <a:p>
            <a:r>
              <a:rPr lang="en-US" dirty="0"/>
              <a:t>Loops that Link</a:t>
            </a:r>
          </a:p>
        </p:txBody>
      </p:sp>
      <p:sp>
        <p:nvSpPr>
          <p:cNvPr id="17" name="Subtitle 16">
            <a:extLst>
              <a:ext uri="{FF2B5EF4-FFF2-40B4-BE49-F238E27FC236}">
                <a16:creationId xmlns:a16="http://schemas.microsoft.com/office/drawing/2014/main" id="{9A7AD821-C802-3048-AE06-8443FBE67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061" y="1511795"/>
            <a:ext cx="6898872" cy="356706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In this session, Oklahoma SPDG will discuss how their feedback loops link to ongoing professional training and coaching plans. </a:t>
            </a:r>
          </a:p>
          <a:p>
            <a:r>
              <a:rPr lang="en-US" dirty="0">
                <a:solidFill>
                  <a:schemeClr val="tx2"/>
                </a:solidFill>
              </a:rPr>
              <a:t>Additionally, Oklahoma SPDG has facilitated a state-agency feedback loop to support district efforts and resource allocation. This statewide effort has identified districts with significant need and gaps in resources from the agency. </a:t>
            </a:r>
          </a:p>
          <a:p>
            <a:r>
              <a:rPr lang="en-US" dirty="0">
                <a:solidFill>
                  <a:schemeClr val="tx2"/>
                </a:solidFill>
              </a:rPr>
              <a:t>Join us to hear how all these loops link together to support a unified effort under MTSS. </a:t>
            </a:r>
          </a:p>
        </p:txBody>
      </p:sp>
    </p:spTree>
    <p:extLst>
      <p:ext uri="{BB962C8B-B14F-4D97-AF65-F5344CB8AC3E}">
        <p14:creationId xmlns:p14="http://schemas.microsoft.com/office/powerpoint/2010/main" val="18072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18352-F90D-1F23-CFFE-C4F5A8FA7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Agency Feedback Loop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C4B58-C8B5-3447-CA38-89A1567679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Oklahoma SPDG has facilitated a state-agency feedback loop to support district efforts and resource allocation. This statewide effort has identified districts with significant need and gaps in resources from the agency.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A2E40-2107-237D-FA77-44DAD5E14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3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FEDEC-D0AE-DA6E-774A-297903103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3C456-084F-6771-4FDA-42D90AAE7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Agency Directors and Program Managers attend a monthly meeting to address SSFI (conducted in April) improvements.</a:t>
            </a:r>
          </a:p>
          <a:p>
            <a:r>
              <a:rPr lang="en-US" dirty="0"/>
              <a:t>Field employees who work directly with districts can submit concerns which may indicate a compliance or TA need greater than their scope (approximately 50 employees).</a:t>
            </a:r>
          </a:p>
          <a:p>
            <a:r>
              <a:rPr lang="en-US" dirty="0"/>
              <a:t>The team reviews the submissions and determines what interventions and supports are available to direct towards that need.</a:t>
            </a:r>
          </a:p>
          <a:p>
            <a:r>
              <a:rPr lang="en-US" dirty="0"/>
              <a:t>Audits of the specific interventions are conducted quarterly.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622D2-1D34-A33A-DD91-D95C7DE7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53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A20EE-63B7-DC67-A798-71D5A33B0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EDFA6-C0D0-9E73-81F5-2A16BB210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773011"/>
          </a:xfrm>
        </p:spPr>
        <p:txBody>
          <a:bodyPr/>
          <a:lstStyle/>
          <a:p>
            <a:r>
              <a:rPr lang="en-US" dirty="0"/>
              <a:t>Concern Submission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4D89BF-D913-6861-D056-49B95AF1E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191300"/>
            <a:ext cx="5648739" cy="53748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Date of concern</a:t>
            </a:r>
          </a:p>
          <a:p>
            <a:r>
              <a:rPr lang="en-US" dirty="0"/>
              <a:t>District name</a:t>
            </a:r>
          </a:p>
          <a:p>
            <a:r>
              <a:rPr lang="en-US" dirty="0"/>
              <a:t>Site name</a:t>
            </a:r>
          </a:p>
          <a:p>
            <a:r>
              <a:rPr lang="en-US" dirty="0"/>
              <a:t>Emails</a:t>
            </a:r>
          </a:p>
          <a:p>
            <a:r>
              <a:rPr lang="en-US" dirty="0"/>
              <a:t>Submitter contact</a:t>
            </a:r>
          </a:p>
          <a:p>
            <a:r>
              <a:rPr lang="en-US" dirty="0"/>
              <a:t>Programs or projects the school is associated</a:t>
            </a:r>
          </a:p>
          <a:p>
            <a:r>
              <a:rPr lang="en-US" dirty="0"/>
              <a:t>Concerns</a:t>
            </a:r>
          </a:p>
          <a:p>
            <a:r>
              <a:rPr lang="en-US" dirty="0"/>
              <a:t>Description</a:t>
            </a:r>
          </a:p>
          <a:p>
            <a:r>
              <a:rPr lang="en-US" dirty="0"/>
              <a:t>Documents or evidence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1E66D-DDA0-EFA0-B173-B57CCC82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505A83-6B3A-75A4-CE67-6D8904500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81" y="1191301"/>
            <a:ext cx="5342513" cy="5301574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993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75891-EB43-9184-6BF8-2538AB54F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CBEF2-B06A-310B-3023-90F09C6D9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773011"/>
          </a:xfrm>
        </p:spPr>
        <p:txBody>
          <a:bodyPr/>
          <a:lstStyle/>
          <a:p>
            <a:r>
              <a:rPr lang="en-US" dirty="0"/>
              <a:t>Concern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18169-1CBB-026B-A0C9-1622184B4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5ACF4C-BCB7-DB2A-8A6E-467976A06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199" y="2372848"/>
            <a:ext cx="7324928" cy="2977742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E8CB37-B722-BE53-3BDD-015E294B2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1779" y="5274885"/>
            <a:ext cx="6095998" cy="1453558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A1AE515-34C2-7FC8-5C5D-A0D61B6D12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2113" y="156579"/>
            <a:ext cx="6396683" cy="3092849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3203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6A522-38C9-EB9A-93BC-B7FA71008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15BDA-46E0-61A1-FE09-DA3089ECB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773011"/>
          </a:xfrm>
        </p:spPr>
        <p:txBody>
          <a:bodyPr/>
          <a:lstStyle/>
          <a:p>
            <a:r>
              <a:rPr lang="en-US" dirty="0"/>
              <a:t>New Interventions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0E54B-3F7D-592E-2D70-845683C31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191301"/>
            <a:ext cx="5648739" cy="47441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Name of tool</a:t>
            </a:r>
          </a:p>
          <a:p>
            <a:r>
              <a:rPr lang="en-US" dirty="0"/>
              <a:t>Office</a:t>
            </a:r>
          </a:p>
          <a:p>
            <a:r>
              <a:rPr lang="en-US" dirty="0"/>
              <a:t>Area of concern</a:t>
            </a:r>
          </a:p>
          <a:p>
            <a:r>
              <a:rPr lang="en-US" dirty="0"/>
              <a:t>Type of resource</a:t>
            </a:r>
          </a:p>
          <a:p>
            <a:r>
              <a:rPr lang="en-US" dirty="0"/>
              <a:t>Grade band</a:t>
            </a:r>
          </a:p>
          <a:p>
            <a:r>
              <a:rPr lang="en-US" dirty="0"/>
              <a:t>Intended audience</a:t>
            </a:r>
          </a:p>
          <a:p>
            <a:r>
              <a:rPr lang="en-US" dirty="0"/>
              <a:t>Attachments</a:t>
            </a:r>
          </a:p>
          <a:p>
            <a:r>
              <a:rPr lang="en-US" dirty="0"/>
              <a:t>Links</a:t>
            </a:r>
          </a:p>
          <a:p>
            <a:r>
              <a:rPr lang="en-US" dirty="0"/>
              <a:t>Intervention selection</a:t>
            </a:r>
          </a:p>
          <a:p>
            <a:r>
              <a:rPr lang="en-US" dirty="0"/>
              <a:t>Notes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D4226-4B91-41D8-DBB8-0B2B7C954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D1C1A0-C0DB-8ED9-07D6-DB1C0CEB2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34" y="1191300"/>
            <a:ext cx="5582429" cy="4744112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0625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F0CA8-95E8-6E9C-9A47-2C2A6E70E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43DC-4355-4D88-1D3A-6D9BE06C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5"/>
            <a:ext cx="11526741" cy="773011"/>
          </a:xfrm>
        </p:spPr>
        <p:txBody>
          <a:bodyPr/>
          <a:lstStyle/>
          <a:p>
            <a:r>
              <a:rPr lang="en-US" dirty="0"/>
              <a:t>Intervention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F9AD3-AFA8-543F-7EE2-75FC408C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4A4B6B-84D5-7B17-35A5-BDF7C0388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32" y="1403296"/>
            <a:ext cx="7461115" cy="3203890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34A667-22DA-9B6D-842A-13CADDA866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345" y="4369444"/>
            <a:ext cx="9953253" cy="2358999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B38E8C0-D312-5A36-AE11-E1A10D97B28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398" t="9555" r="985" b="39389"/>
          <a:stretch>
            <a:fillRect/>
          </a:stretch>
        </p:blipFill>
        <p:spPr>
          <a:xfrm>
            <a:off x="10122272" y="1006419"/>
            <a:ext cx="1921326" cy="1614791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771F26-EEBC-8B26-95F3-5C5F2F3CDDC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433" t="9338" r="67220" b="10334"/>
          <a:stretch>
            <a:fillRect/>
          </a:stretch>
        </p:blipFill>
        <p:spPr>
          <a:xfrm>
            <a:off x="7893882" y="676096"/>
            <a:ext cx="2256510" cy="2275435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6822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3328-723D-0D65-E565-7027BCB05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	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6F42D15-0653-E2B6-9A7D-51FD3D5A0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99" y="1575881"/>
            <a:ext cx="11603603" cy="4601082"/>
          </a:xfrm>
        </p:spPr>
        <p:txBody>
          <a:bodyPr>
            <a:normAutofit/>
          </a:bodyPr>
          <a:lstStyle/>
          <a:p>
            <a:r>
              <a:rPr lang="en-US" dirty="0"/>
              <a:t>Because of this data, the OKMTSS team has been able to: </a:t>
            </a:r>
          </a:p>
          <a:p>
            <a:pPr lvl="1"/>
            <a:r>
              <a:rPr lang="en-US" dirty="0"/>
              <a:t>Submit letters of concern to the Superintendent's cabinet.</a:t>
            </a:r>
          </a:p>
          <a:p>
            <a:pPr lvl="1"/>
            <a:r>
              <a:rPr lang="en-US" dirty="0"/>
              <a:t>Begin a plan of phased implementation for training and professional support for districts not making adequate progress.</a:t>
            </a:r>
          </a:p>
          <a:p>
            <a:pPr lvl="1"/>
            <a:r>
              <a:rPr lang="en-US" dirty="0"/>
              <a:t>Target specific coaching and opportunities to those who are in need.</a:t>
            </a:r>
          </a:p>
          <a:p>
            <a:pPr lvl="1"/>
            <a:r>
              <a:rPr lang="en-US" dirty="0"/>
              <a:t>Recommend additional compliance measures for those who are at risk of non-compliance.</a:t>
            </a:r>
          </a:p>
          <a:p>
            <a:pPr lvl="1"/>
            <a:r>
              <a:rPr lang="en-US" dirty="0"/>
              <a:t>Align MTSS program planning to real-time, state-wide implementation.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721C2-AB44-5E54-7AD8-2CD41BF27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31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41136-EFE5-3B34-6921-D1F53E818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1EEBA-5086-2953-6468-BB87EDB06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this data also allows for our teams to engage with external partners (IHEs, community partnerships, etc.) to build capacity in areas we are unable to address head on. </a:t>
            </a:r>
          </a:p>
          <a:p>
            <a:r>
              <a:rPr lang="en-US" dirty="0"/>
              <a:t>This data has validated and continued the state funding of several field initiatives.</a:t>
            </a:r>
          </a:p>
          <a:p>
            <a:r>
              <a:rPr lang="en-US" dirty="0"/>
              <a:t>Provides insight into new grant activities and areas for collaboration.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FAF52B-9EF4-C589-E457-B6046005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6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7000">
              <a:schemeClr val="accent2">
                <a:lumMod val="20000"/>
                <a:lumOff val="80000"/>
              </a:schemeClr>
            </a:gs>
            <a:gs pos="0">
              <a:schemeClr val="accent2">
                <a:lumMod val="5000"/>
                <a:lumOff val="95000"/>
              </a:schemeClr>
            </a:gs>
            <a:gs pos="100000">
              <a:srgbClr val="326820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155A8B-29EB-2482-0B50-0B5C4CDEB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4A12-ED87-D636-B453-6FD09E34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6 minute </a:t>
            </a:r>
            <a:br>
              <a:rPr lang="en-US" dirty="0">
                <a:solidFill>
                  <a:schemeClr val="tx2"/>
                </a:solidFill>
              </a:rPr>
            </a:b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Breakout Group!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25AAC-99EC-57A0-67CC-049660FC1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1024" y="2312171"/>
            <a:ext cx="7767376" cy="3429663"/>
          </a:xfrm>
        </p:spPr>
        <p:txBody>
          <a:bodyPr>
            <a:normAutofit/>
          </a:bodyPr>
          <a:lstStyle/>
          <a:p>
            <a:pPr marL="0" indent="0" algn="ctr">
              <a:buClrTx/>
              <a:buNone/>
            </a:pPr>
            <a:r>
              <a:rPr lang="en-US" dirty="0"/>
              <a:t>How does agency alignment look in your context?</a:t>
            </a:r>
          </a:p>
          <a:p>
            <a:pPr marL="0" indent="0" algn="ctr">
              <a:buClrTx/>
              <a:buNone/>
            </a:pPr>
            <a:endParaRPr lang="en-US" dirty="0"/>
          </a:p>
          <a:p>
            <a:pPr marL="0" indent="0" algn="ctr">
              <a:buClrTx/>
              <a:buNone/>
            </a:pPr>
            <a:r>
              <a:rPr lang="en-US" dirty="0"/>
              <a:t>What efforts would improve the alignment and feedback loops?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830C3D-6B33-BDAA-F936-07CBB72F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Content Placeholder 6" descr="Link with solid fill">
            <a:extLst>
              <a:ext uri="{FF2B5EF4-FFF2-40B4-BE49-F238E27FC236}">
                <a16:creationId xmlns:a16="http://schemas.microsoft.com/office/drawing/2014/main" id="{90FD922A-EA3A-D537-5E29-4F219881350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66414" y="651753"/>
            <a:ext cx="659172" cy="65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25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DF8-21E0-AC4C-B192-EC4B92EB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Learning Loops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C818F-8776-1840-A8C9-F6EBB0D73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667" y="4677833"/>
            <a:ext cx="11456666" cy="4704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Feedback loops linking to ongoing professional training and coaching plans.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4AB57-A7F9-D447-A48A-1DE753BF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32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FA825-187F-FF3D-EDFC-EA27D3A7A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Integrating Training and Coaching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10502B1-16D4-D046-3911-E75015CD53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Coaching</a:t>
            </a:r>
          </a:p>
          <a:p>
            <a:r>
              <a:rPr lang="en-US" sz="2800" dirty="0"/>
              <a:t>District system coaching</a:t>
            </a:r>
          </a:p>
          <a:p>
            <a:pPr lvl="1"/>
            <a:r>
              <a:rPr lang="en-US" sz="2400" dirty="0"/>
              <a:t>Twice a month</a:t>
            </a:r>
          </a:p>
          <a:p>
            <a:r>
              <a:rPr lang="en-US" sz="2800" dirty="0"/>
              <a:t>Early career coaching </a:t>
            </a:r>
          </a:p>
          <a:p>
            <a:pPr lvl="1"/>
            <a:r>
              <a:rPr lang="en-US" sz="2400" dirty="0"/>
              <a:t>Once a week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099C6E-0EEB-12DE-A93C-D2798D85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EEBD471-1A39-645F-15CE-7D34992713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Training</a:t>
            </a:r>
          </a:p>
          <a:p>
            <a:r>
              <a:rPr lang="en-US" sz="2800" dirty="0"/>
              <a:t>OKMTSS Conferences</a:t>
            </a:r>
          </a:p>
          <a:p>
            <a:pPr lvl="1"/>
            <a:r>
              <a:rPr lang="en-US" sz="2400" dirty="0"/>
              <a:t>Winter and Summer</a:t>
            </a:r>
          </a:p>
          <a:p>
            <a:r>
              <a:rPr lang="en-US" sz="2800" dirty="0"/>
              <a:t>Modules</a:t>
            </a:r>
          </a:p>
          <a:p>
            <a:r>
              <a:rPr lang="en-US" sz="2800" dirty="0"/>
              <a:t>Communities of Practice Monthly</a:t>
            </a:r>
          </a:p>
          <a:p>
            <a:r>
              <a:rPr lang="en-US" sz="2800" dirty="0"/>
              <a:t>System Data Retreat</a:t>
            </a:r>
          </a:p>
          <a:p>
            <a:r>
              <a:rPr lang="en-US" sz="2800" dirty="0"/>
              <a:t>Student Data Retreat</a:t>
            </a:r>
          </a:p>
        </p:txBody>
      </p:sp>
      <p:pic>
        <p:nvPicPr>
          <p:cNvPr id="11" name="Content Placeholder 6" descr="Link with solid fill">
            <a:extLst>
              <a:ext uri="{FF2B5EF4-FFF2-40B4-BE49-F238E27FC236}">
                <a16:creationId xmlns:a16="http://schemas.microsoft.com/office/drawing/2014/main" id="{4E8843E0-71E4-9720-DF16-1F68824063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12831" y="234697"/>
            <a:ext cx="1287986" cy="128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94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6EA45-C9CF-89C7-90CE-25F294600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4D13E-ACD9-1521-B1B1-289E40C13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6"/>
            <a:ext cx="11603603" cy="5221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Coached Districts Timeline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B7C5F6-B419-A9F2-6B2F-B12BD019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1" name="Content Placeholder 6" descr="Link with solid fill">
            <a:extLst>
              <a:ext uri="{FF2B5EF4-FFF2-40B4-BE49-F238E27FC236}">
                <a16:creationId xmlns:a16="http://schemas.microsoft.com/office/drawing/2014/main" id="{3273E21B-947F-FD60-DDF4-9B4F771B29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12831" y="234697"/>
            <a:ext cx="955145" cy="955145"/>
          </a:xfrm>
          <a:prstGeom prst="rect">
            <a:avLst/>
          </a:prstGeom>
        </p:spPr>
      </p:pic>
      <p:sp>
        <p:nvSpPr>
          <p:cNvPr id="6" name="Flowchart: Off-page Connector 5">
            <a:extLst>
              <a:ext uri="{FF2B5EF4-FFF2-40B4-BE49-F238E27FC236}">
                <a16:creationId xmlns:a16="http://schemas.microsoft.com/office/drawing/2014/main" id="{A9247B91-DAC7-B1E2-4BEB-887836C4AB9D}"/>
              </a:ext>
            </a:extLst>
          </p:cNvPr>
          <p:cNvSpPr/>
          <p:nvPr/>
        </p:nvSpPr>
        <p:spPr>
          <a:xfrm>
            <a:off x="205582" y="3306806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42BACEE-15C4-0CAF-1F7E-499029B0BB18}"/>
              </a:ext>
            </a:extLst>
          </p:cNvPr>
          <p:cNvSpPr txBox="1">
            <a:spLocks/>
          </p:cNvSpPr>
          <p:nvPr/>
        </p:nvSpPr>
        <p:spPr>
          <a:xfrm>
            <a:off x="4080614" y="977699"/>
            <a:ext cx="7817188" cy="9520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14DAA1-9928-5BC4-68C7-78A9CE3C77AA}"/>
              </a:ext>
            </a:extLst>
          </p:cNvPr>
          <p:cNvCxnSpPr>
            <a:cxnSpLocks/>
          </p:cNvCxnSpPr>
          <p:nvPr/>
        </p:nvCxnSpPr>
        <p:spPr>
          <a:xfrm flipV="1">
            <a:off x="258234" y="2020120"/>
            <a:ext cx="11846217" cy="2268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C4988FE-D2D8-D311-0FD5-D00B8FEC97F3}"/>
              </a:ext>
            </a:extLst>
          </p:cNvPr>
          <p:cNvSpPr txBox="1"/>
          <p:nvPr/>
        </p:nvSpPr>
        <p:spPr>
          <a:xfrm>
            <a:off x="205581" y="1558455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August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12CB27-8D85-E4D3-538B-E13B0B61450D}"/>
              </a:ext>
            </a:extLst>
          </p:cNvPr>
          <p:cNvSpPr txBox="1"/>
          <p:nvPr/>
        </p:nvSpPr>
        <p:spPr>
          <a:xfrm>
            <a:off x="2826363" y="1569795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November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8B20611-BEC3-0BEF-7074-C2361F9BF59F}"/>
              </a:ext>
            </a:extLst>
          </p:cNvPr>
          <p:cNvSpPr txBox="1"/>
          <p:nvPr/>
        </p:nvSpPr>
        <p:spPr>
          <a:xfrm>
            <a:off x="5627344" y="1558454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February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E91C2D-A156-CED1-1F55-647FF3B19A81}"/>
              </a:ext>
            </a:extLst>
          </p:cNvPr>
          <p:cNvSpPr txBox="1"/>
          <p:nvPr/>
        </p:nvSpPr>
        <p:spPr>
          <a:xfrm>
            <a:off x="8623304" y="1558453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May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B4F33E-E8E0-B497-E946-CD1F04225DE4}"/>
              </a:ext>
            </a:extLst>
          </p:cNvPr>
          <p:cNvSpPr txBox="1"/>
          <p:nvPr/>
        </p:nvSpPr>
        <p:spPr>
          <a:xfrm>
            <a:off x="10961189" y="1534534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August</a:t>
            </a:r>
          </a:p>
        </p:txBody>
      </p:sp>
      <p:sp>
        <p:nvSpPr>
          <p:cNvPr id="25" name="Flowchart: Off-page Connector 24">
            <a:extLst>
              <a:ext uri="{FF2B5EF4-FFF2-40B4-BE49-F238E27FC236}">
                <a16:creationId xmlns:a16="http://schemas.microsoft.com/office/drawing/2014/main" id="{43638E7E-90DD-947C-1057-DAAA50AD87AC}"/>
              </a:ext>
            </a:extLst>
          </p:cNvPr>
          <p:cNvSpPr/>
          <p:nvPr/>
        </p:nvSpPr>
        <p:spPr>
          <a:xfrm>
            <a:off x="626859" y="407264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26" name="Flowchart: Off-page Connector 25">
            <a:extLst>
              <a:ext uri="{FF2B5EF4-FFF2-40B4-BE49-F238E27FC236}">
                <a16:creationId xmlns:a16="http://schemas.microsoft.com/office/drawing/2014/main" id="{2F6A231E-388B-1814-B4D1-58654F6C8039}"/>
              </a:ext>
            </a:extLst>
          </p:cNvPr>
          <p:cNvSpPr/>
          <p:nvPr/>
        </p:nvSpPr>
        <p:spPr>
          <a:xfrm>
            <a:off x="1124024" y="3306806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27" name="Flowchart: Off-page Connector 26">
            <a:extLst>
              <a:ext uri="{FF2B5EF4-FFF2-40B4-BE49-F238E27FC236}">
                <a16:creationId xmlns:a16="http://schemas.microsoft.com/office/drawing/2014/main" id="{99FF28E9-0A55-A033-E0CB-59DBAA3EE500}"/>
              </a:ext>
            </a:extLst>
          </p:cNvPr>
          <p:cNvSpPr/>
          <p:nvPr/>
        </p:nvSpPr>
        <p:spPr>
          <a:xfrm>
            <a:off x="1535256" y="407264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28" name="Flowchart: Off-page Connector 27">
            <a:extLst>
              <a:ext uri="{FF2B5EF4-FFF2-40B4-BE49-F238E27FC236}">
                <a16:creationId xmlns:a16="http://schemas.microsoft.com/office/drawing/2014/main" id="{DB18335C-3F88-AFE9-81B2-58B1C5328F37}"/>
              </a:ext>
            </a:extLst>
          </p:cNvPr>
          <p:cNvSpPr/>
          <p:nvPr/>
        </p:nvSpPr>
        <p:spPr>
          <a:xfrm>
            <a:off x="2042466" y="3306806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29" name="Flowchart: Off-page Connector 28">
            <a:extLst>
              <a:ext uri="{FF2B5EF4-FFF2-40B4-BE49-F238E27FC236}">
                <a16:creationId xmlns:a16="http://schemas.microsoft.com/office/drawing/2014/main" id="{D3B302DB-B589-6B26-416C-C30EE4E2B846}"/>
              </a:ext>
            </a:extLst>
          </p:cNvPr>
          <p:cNvSpPr/>
          <p:nvPr/>
        </p:nvSpPr>
        <p:spPr>
          <a:xfrm>
            <a:off x="2412205" y="407264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0" name="Flowchart: Off-page Connector 29">
            <a:extLst>
              <a:ext uri="{FF2B5EF4-FFF2-40B4-BE49-F238E27FC236}">
                <a16:creationId xmlns:a16="http://schemas.microsoft.com/office/drawing/2014/main" id="{6BA26AA6-93C3-8860-E4E5-FD3372D341D6}"/>
              </a:ext>
            </a:extLst>
          </p:cNvPr>
          <p:cNvSpPr/>
          <p:nvPr/>
        </p:nvSpPr>
        <p:spPr>
          <a:xfrm>
            <a:off x="2963739" y="3306806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1" name="Flowchart: Off-page Connector 30">
            <a:extLst>
              <a:ext uri="{FF2B5EF4-FFF2-40B4-BE49-F238E27FC236}">
                <a16:creationId xmlns:a16="http://schemas.microsoft.com/office/drawing/2014/main" id="{09B4A04A-D959-B501-B86B-26EBED82FD1F}"/>
              </a:ext>
            </a:extLst>
          </p:cNvPr>
          <p:cNvSpPr/>
          <p:nvPr/>
        </p:nvSpPr>
        <p:spPr>
          <a:xfrm>
            <a:off x="3333478" y="407264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2" name="Flowchart: Off-page Connector 31">
            <a:extLst>
              <a:ext uri="{FF2B5EF4-FFF2-40B4-BE49-F238E27FC236}">
                <a16:creationId xmlns:a16="http://schemas.microsoft.com/office/drawing/2014/main" id="{A98FAF63-AF04-4FBF-6976-6D214A0ED73E}"/>
              </a:ext>
            </a:extLst>
          </p:cNvPr>
          <p:cNvSpPr/>
          <p:nvPr/>
        </p:nvSpPr>
        <p:spPr>
          <a:xfrm>
            <a:off x="3885012" y="3295465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3" name="Flowchart: Off-page Connector 32">
            <a:extLst>
              <a:ext uri="{FF2B5EF4-FFF2-40B4-BE49-F238E27FC236}">
                <a16:creationId xmlns:a16="http://schemas.microsoft.com/office/drawing/2014/main" id="{7DE67B5D-EAC1-E578-4D0D-597422A84BE6}"/>
              </a:ext>
            </a:extLst>
          </p:cNvPr>
          <p:cNvSpPr/>
          <p:nvPr/>
        </p:nvSpPr>
        <p:spPr>
          <a:xfrm>
            <a:off x="4254751" y="4061307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6" name="Flowchart: Off-page Connector 35">
            <a:extLst>
              <a:ext uri="{FF2B5EF4-FFF2-40B4-BE49-F238E27FC236}">
                <a16:creationId xmlns:a16="http://schemas.microsoft.com/office/drawing/2014/main" id="{F839F80A-1F02-58EC-3316-647C3CC7E8AA}"/>
              </a:ext>
            </a:extLst>
          </p:cNvPr>
          <p:cNvSpPr/>
          <p:nvPr/>
        </p:nvSpPr>
        <p:spPr>
          <a:xfrm>
            <a:off x="4784670" y="3295465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7" name="Flowchart: Off-page Connector 36">
            <a:extLst>
              <a:ext uri="{FF2B5EF4-FFF2-40B4-BE49-F238E27FC236}">
                <a16:creationId xmlns:a16="http://schemas.microsoft.com/office/drawing/2014/main" id="{28050853-C539-B3BC-9BDD-1E161616FCC8}"/>
              </a:ext>
            </a:extLst>
          </p:cNvPr>
          <p:cNvSpPr/>
          <p:nvPr/>
        </p:nvSpPr>
        <p:spPr>
          <a:xfrm>
            <a:off x="5154409" y="4061307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5" name="Flowchart: Off-page Connector 34">
            <a:extLst>
              <a:ext uri="{FF2B5EF4-FFF2-40B4-BE49-F238E27FC236}">
                <a16:creationId xmlns:a16="http://schemas.microsoft.com/office/drawing/2014/main" id="{1FDDCEAA-7880-A8C7-A24F-B6EEDFC05148}"/>
              </a:ext>
            </a:extLst>
          </p:cNvPr>
          <p:cNvSpPr/>
          <p:nvPr/>
        </p:nvSpPr>
        <p:spPr>
          <a:xfrm>
            <a:off x="5701540" y="3295465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4" name="Flowchart: Off-page Connector 33">
            <a:extLst>
              <a:ext uri="{FF2B5EF4-FFF2-40B4-BE49-F238E27FC236}">
                <a16:creationId xmlns:a16="http://schemas.microsoft.com/office/drawing/2014/main" id="{573A62BA-4A4A-9DEB-0ECA-F787CB4155C0}"/>
              </a:ext>
            </a:extLst>
          </p:cNvPr>
          <p:cNvSpPr/>
          <p:nvPr/>
        </p:nvSpPr>
        <p:spPr>
          <a:xfrm>
            <a:off x="6075158" y="4049966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8" name="Flowchart: Off-page Connector 37">
            <a:extLst>
              <a:ext uri="{FF2B5EF4-FFF2-40B4-BE49-F238E27FC236}">
                <a16:creationId xmlns:a16="http://schemas.microsoft.com/office/drawing/2014/main" id="{DC95F811-B244-7B08-269C-9C52901B0F76}"/>
              </a:ext>
            </a:extLst>
          </p:cNvPr>
          <p:cNvSpPr/>
          <p:nvPr/>
        </p:nvSpPr>
        <p:spPr>
          <a:xfrm>
            <a:off x="6617353" y="3295465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39" name="Flowchart: Off-page Connector 38">
            <a:extLst>
              <a:ext uri="{FF2B5EF4-FFF2-40B4-BE49-F238E27FC236}">
                <a16:creationId xmlns:a16="http://schemas.microsoft.com/office/drawing/2014/main" id="{795EA40C-5495-B673-6965-978611E087E8}"/>
              </a:ext>
            </a:extLst>
          </p:cNvPr>
          <p:cNvSpPr/>
          <p:nvPr/>
        </p:nvSpPr>
        <p:spPr>
          <a:xfrm>
            <a:off x="6962922" y="407264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40" name="Flowchart: Off-page Connector 39">
            <a:extLst>
              <a:ext uri="{FF2B5EF4-FFF2-40B4-BE49-F238E27FC236}">
                <a16:creationId xmlns:a16="http://schemas.microsoft.com/office/drawing/2014/main" id="{84D68BA9-1025-A393-BAA8-4938C6AC46E0}"/>
              </a:ext>
            </a:extLst>
          </p:cNvPr>
          <p:cNvSpPr/>
          <p:nvPr/>
        </p:nvSpPr>
        <p:spPr>
          <a:xfrm>
            <a:off x="7538102" y="3294485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41" name="Flowchart: Off-page Connector 40">
            <a:extLst>
              <a:ext uri="{FF2B5EF4-FFF2-40B4-BE49-F238E27FC236}">
                <a16:creationId xmlns:a16="http://schemas.microsoft.com/office/drawing/2014/main" id="{D2187860-E9B5-88A5-D7A3-CDE856CDE31E}"/>
              </a:ext>
            </a:extLst>
          </p:cNvPr>
          <p:cNvSpPr/>
          <p:nvPr/>
        </p:nvSpPr>
        <p:spPr>
          <a:xfrm>
            <a:off x="7883671" y="4071668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42" name="Flowchart: Off-page Connector 41">
            <a:extLst>
              <a:ext uri="{FF2B5EF4-FFF2-40B4-BE49-F238E27FC236}">
                <a16:creationId xmlns:a16="http://schemas.microsoft.com/office/drawing/2014/main" id="{D7FD1FBE-3FC0-BF23-5FFB-9800B4D26008}"/>
              </a:ext>
            </a:extLst>
          </p:cNvPr>
          <p:cNvSpPr/>
          <p:nvPr/>
        </p:nvSpPr>
        <p:spPr>
          <a:xfrm>
            <a:off x="8445958" y="3297711"/>
            <a:ext cx="854734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43" name="Flowchart: Off-page Connector 42">
            <a:extLst>
              <a:ext uri="{FF2B5EF4-FFF2-40B4-BE49-F238E27FC236}">
                <a16:creationId xmlns:a16="http://schemas.microsoft.com/office/drawing/2014/main" id="{B365641E-864B-6302-C1D3-3CEF4C162E8A}"/>
              </a:ext>
            </a:extLst>
          </p:cNvPr>
          <p:cNvSpPr/>
          <p:nvPr/>
        </p:nvSpPr>
        <p:spPr>
          <a:xfrm>
            <a:off x="8791527" y="4074894"/>
            <a:ext cx="854734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system coaching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4A079C43-859B-7878-5ACB-8A076EF44ABD}"/>
              </a:ext>
            </a:extLst>
          </p:cNvPr>
          <p:cNvSpPr/>
          <p:nvPr/>
        </p:nvSpPr>
        <p:spPr>
          <a:xfrm>
            <a:off x="1073675" y="5201193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System Data Retreat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7F422922-7956-31A4-0AF8-821571F4509C}"/>
              </a:ext>
            </a:extLst>
          </p:cNvPr>
          <p:cNvSpPr/>
          <p:nvPr/>
        </p:nvSpPr>
        <p:spPr>
          <a:xfrm>
            <a:off x="7183056" y="5218886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Student Data Retreat</a:t>
            </a:r>
          </a:p>
        </p:txBody>
      </p:sp>
      <p:sp>
        <p:nvSpPr>
          <p:cNvPr id="46" name="Flowchart: Off-page Connector 45">
            <a:extLst>
              <a:ext uri="{FF2B5EF4-FFF2-40B4-BE49-F238E27FC236}">
                <a16:creationId xmlns:a16="http://schemas.microsoft.com/office/drawing/2014/main" id="{DB29DE79-3F25-C278-EBC5-FF37612F16E1}"/>
              </a:ext>
            </a:extLst>
          </p:cNvPr>
          <p:cNvSpPr/>
          <p:nvPr/>
        </p:nvSpPr>
        <p:spPr>
          <a:xfrm>
            <a:off x="4669277" y="1395867"/>
            <a:ext cx="1032263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Winter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47" name="Flowchart: Off-page Connector 46">
            <a:extLst>
              <a:ext uri="{FF2B5EF4-FFF2-40B4-BE49-F238E27FC236}">
                <a16:creationId xmlns:a16="http://schemas.microsoft.com/office/drawing/2014/main" id="{DDCB4B24-1B9D-A36E-C0AB-91FE3C625B6C}"/>
              </a:ext>
            </a:extLst>
          </p:cNvPr>
          <p:cNvSpPr/>
          <p:nvPr/>
        </p:nvSpPr>
        <p:spPr>
          <a:xfrm>
            <a:off x="9659393" y="1395866"/>
            <a:ext cx="1032263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Summer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48" name="Block Arc 47">
            <a:extLst>
              <a:ext uri="{FF2B5EF4-FFF2-40B4-BE49-F238E27FC236}">
                <a16:creationId xmlns:a16="http://schemas.microsoft.com/office/drawing/2014/main" id="{3FC57599-4342-2788-9545-59A22894B68E}"/>
              </a:ext>
            </a:extLst>
          </p:cNvPr>
          <p:cNvSpPr/>
          <p:nvPr/>
        </p:nvSpPr>
        <p:spPr>
          <a:xfrm>
            <a:off x="504863" y="2857957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9" name="Block Arc 48">
            <a:extLst>
              <a:ext uri="{FF2B5EF4-FFF2-40B4-BE49-F238E27FC236}">
                <a16:creationId xmlns:a16="http://schemas.microsoft.com/office/drawing/2014/main" id="{7C253FD2-4D4A-A4DF-07D5-A8ED2C69D6A3}"/>
              </a:ext>
            </a:extLst>
          </p:cNvPr>
          <p:cNvSpPr/>
          <p:nvPr/>
        </p:nvSpPr>
        <p:spPr>
          <a:xfrm>
            <a:off x="1679205" y="2852750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0" name="Block Arc 49">
            <a:extLst>
              <a:ext uri="{FF2B5EF4-FFF2-40B4-BE49-F238E27FC236}">
                <a16:creationId xmlns:a16="http://schemas.microsoft.com/office/drawing/2014/main" id="{47F3AEA4-EE0B-CBD1-2E2F-B2A75B5E64DE}"/>
              </a:ext>
            </a:extLst>
          </p:cNvPr>
          <p:cNvSpPr/>
          <p:nvPr/>
        </p:nvSpPr>
        <p:spPr>
          <a:xfrm>
            <a:off x="2836192" y="2847543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35C5F8B0-78A7-F966-7341-DD7AB1A70E81}"/>
              </a:ext>
            </a:extLst>
          </p:cNvPr>
          <p:cNvSpPr/>
          <p:nvPr/>
        </p:nvSpPr>
        <p:spPr>
          <a:xfrm>
            <a:off x="4031075" y="2847542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2" name="Block Arc 51">
            <a:extLst>
              <a:ext uri="{FF2B5EF4-FFF2-40B4-BE49-F238E27FC236}">
                <a16:creationId xmlns:a16="http://schemas.microsoft.com/office/drawing/2014/main" id="{BCB7EA81-75CC-B60E-3FEB-5E8847B1D271}"/>
              </a:ext>
            </a:extLst>
          </p:cNvPr>
          <p:cNvSpPr/>
          <p:nvPr/>
        </p:nvSpPr>
        <p:spPr>
          <a:xfrm>
            <a:off x="5195247" y="2836976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3" name="Block Arc 52">
            <a:extLst>
              <a:ext uri="{FF2B5EF4-FFF2-40B4-BE49-F238E27FC236}">
                <a16:creationId xmlns:a16="http://schemas.microsoft.com/office/drawing/2014/main" id="{13EE54C7-2757-9F38-700D-C3BA099F0D85}"/>
              </a:ext>
            </a:extLst>
          </p:cNvPr>
          <p:cNvSpPr/>
          <p:nvPr/>
        </p:nvSpPr>
        <p:spPr>
          <a:xfrm>
            <a:off x="6379702" y="2846615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4" name="Block Arc 53">
            <a:extLst>
              <a:ext uri="{FF2B5EF4-FFF2-40B4-BE49-F238E27FC236}">
                <a16:creationId xmlns:a16="http://schemas.microsoft.com/office/drawing/2014/main" id="{2C3F1575-7A74-6831-DC77-8FA2004EDA81}"/>
              </a:ext>
            </a:extLst>
          </p:cNvPr>
          <p:cNvSpPr/>
          <p:nvPr/>
        </p:nvSpPr>
        <p:spPr>
          <a:xfrm>
            <a:off x="7523188" y="2853102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5" name="Block Arc 54">
            <a:extLst>
              <a:ext uri="{FF2B5EF4-FFF2-40B4-BE49-F238E27FC236}">
                <a16:creationId xmlns:a16="http://schemas.microsoft.com/office/drawing/2014/main" id="{35FAC962-E429-11EA-357E-D29FE95E5A3E}"/>
              </a:ext>
            </a:extLst>
          </p:cNvPr>
          <p:cNvSpPr/>
          <p:nvPr/>
        </p:nvSpPr>
        <p:spPr>
          <a:xfrm>
            <a:off x="8692703" y="2847543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6" name="Flowchart: Off-page Connector 55">
            <a:extLst>
              <a:ext uri="{FF2B5EF4-FFF2-40B4-BE49-F238E27FC236}">
                <a16:creationId xmlns:a16="http://schemas.microsoft.com/office/drawing/2014/main" id="{35BC3C0A-3EB3-8CC8-A970-B6754EB20A71}"/>
              </a:ext>
            </a:extLst>
          </p:cNvPr>
          <p:cNvSpPr/>
          <p:nvPr/>
        </p:nvSpPr>
        <p:spPr>
          <a:xfrm>
            <a:off x="10380991" y="3306806"/>
            <a:ext cx="1032262" cy="1112820"/>
          </a:xfrm>
          <a:prstGeom prst="flowChartOffpage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LEA Onboarding</a:t>
            </a:r>
          </a:p>
        </p:txBody>
      </p:sp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1ED9B057-E4A1-43FE-B305-8091B2A28ADB}"/>
              </a:ext>
            </a:extLst>
          </p:cNvPr>
          <p:cNvSpPr/>
          <p:nvPr/>
        </p:nvSpPr>
        <p:spPr>
          <a:xfrm>
            <a:off x="1214139" y="2296146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D81691CA-FB02-4443-DF3F-0C17108EFA13}"/>
              </a:ext>
            </a:extLst>
          </p:cNvPr>
          <p:cNvSpPr/>
          <p:nvPr/>
        </p:nvSpPr>
        <p:spPr>
          <a:xfrm>
            <a:off x="2469833" y="2295468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59" name="Speech Bubble: Rectangle 58">
            <a:extLst>
              <a:ext uri="{FF2B5EF4-FFF2-40B4-BE49-F238E27FC236}">
                <a16:creationId xmlns:a16="http://schemas.microsoft.com/office/drawing/2014/main" id="{E967D585-20A3-4B0F-B741-8DACFEB1122B}"/>
              </a:ext>
            </a:extLst>
          </p:cNvPr>
          <p:cNvSpPr/>
          <p:nvPr/>
        </p:nvSpPr>
        <p:spPr>
          <a:xfrm>
            <a:off x="3725527" y="2301782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0" name="Speech Bubble: Rectangle 59">
            <a:extLst>
              <a:ext uri="{FF2B5EF4-FFF2-40B4-BE49-F238E27FC236}">
                <a16:creationId xmlns:a16="http://schemas.microsoft.com/office/drawing/2014/main" id="{BFD1BB8E-488F-9923-CB71-CFB59D5BCDED}"/>
              </a:ext>
            </a:extLst>
          </p:cNvPr>
          <p:cNvSpPr/>
          <p:nvPr/>
        </p:nvSpPr>
        <p:spPr>
          <a:xfrm>
            <a:off x="6214837" y="2311926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1" name="Speech Bubble: Rectangle 60">
            <a:extLst>
              <a:ext uri="{FF2B5EF4-FFF2-40B4-BE49-F238E27FC236}">
                <a16:creationId xmlns:a16="http://schemas.microsoft.com/office/drawing/2014/main" id="{CC56D497-781A-1512-1916-5F998ABCCC01}"/>
              </a:ext>
            </a:extLst>
          </p:cNvPr>
          <p:cNvSpPr/>
          <p:nvPr/>
        </p:nvSpPr>
        <p:spPr>
          <a:xfrm>
            <a:off x="4988634" y="2307539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2" name="Speech Bubble: Rectangle 61">
            <a:extLst>
              <a:ext uri="{FF2B5EF4-FFF2-40B4-BE49-F238E27FC236}">
                <a16:creationId xmlns:a16="http://schemas.microsoft.com/office/drawing/2014/main" id="{45DD3376-D2B2-6196-B9CA-B545FBA43B89}"/>
              </a:ext>
            </a:extLst>
          </p:cNvPr>
          <p:cNvSpPr/>
          <p:nvPr/>
        </p:nvSpPr>
        <p:spPr>
          <a:xfrm>
            <a:off x="7435111" y="2307539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3" name="Speech Bubble: Rectangle 62">
            <a:extLst>
              <a:ext uri="{FF2B5EF4-FFF2-40B4-BE49-F238E27FC236}">
                <a16:creationId xmlns:a16="http://schemas.microsoft.com/office/drawing/2014/main" id="{E7401E2D-9910-C4EB-B63C-A2FB4C36FA53}"/>
              </a:ext>
            </a:extLst>
          </p:cNvPr>
          <p:cNvSpPr/>
          <p:nvPr/>
        </p:nvSpPr>
        <p:spPr>
          <a:xfrm>
            <a:off x="8666450" y="2314112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8" grpId="0"/>
      <p:bldP spid="19" grpId="0"/>
      <p:bldP spid="20" grpId="0"/>
      <p:bldP spid="21" grpId="0"/>
      <p:bldP spid="22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37" grpId="0" animBg="1"/>
      <p:bldP spid="35" grpId="0" animBg="1"/>
      <p:bldP spid="34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BB1F7-8E60-1EB6-1B32-214F5E7DB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D7BD3-B851-3F88-3EF7-A8CBA78CA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6"/>
            <a:ext cx="11603603" cy="5221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Non-Coached Districts Timeline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4E181-EE91-82EC-5B42-9C3B05B7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1" name="Content Placeholder 6" descr="Link with solid fill">
            <a:extLst>
              <a:ext uri="{FF2B5EF4-FFF2-40B4-BE49-F238E27FC236}">
                <a16:creationId xmlns:a16="http://schemas.microsoft.com/office/drawing/2014/main" id="{C4846695-92E0-4320-9098-2149159575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12831" y="234697"/>
            <a:ext cx="955145" cy="955145"/>
          </a:xfrm>
          <a:prstGeom prst="rect">
            <a:avLst/>
          </a:prstGeom>
        </p:spPr>
      </p:pic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21100C3-988A-F324-05A9-951AA8229E1C}"/>
              </a:ext>
            </a:extLst>
          </p:cNvPr>
          <p:cNvSpPr txBox="1">
            <a:spLocks/>
          </p:cNvSpPr>
          <p:nvPr/>
        </p:nvSpPr>
        <p:spPr>
          <a:xfrm>
            <a:off x="4080614" y="977699"/>
            <a:ext cx="7817188" cy="9520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67B1A3E-1C64-A5E6-AFC9-8A09A39E5DA7}"/>
              </a:ext>
            </a:extLst>
          </p:cNvPr>
          <p:cNvCxnSpPr>
            <a:cxnSpLocks/>
          </p:cNvCxnSpPr>
          <p:nvPr/>
        </p:nvCxnSpPr>
        <p:spPr>
          <a:xfrm flipV="1">
            <a:off x="258234" y="2701059"/>
            <a:ext cx="11846217" cy="22681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A57CB73-638E-B8AB-B7B2-FC0AE3E3ECB1}"/>
              </a:ext>
            </a:extLst>
          </p:cNvPr>
          <p:cNvSpPr txBox="1"/>
          <p:nvPr/>
        </p:nvSpPr>
        <p:spPr>
          <a:xfrm>
            <a:off x="205581" y="2239394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August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4E67311-5FA4-DFB8-DB94-FFB73FAEA82C}"/>
              </a:ext>
            </a:extLst>
          </p:cNvPr>
          <p:cNvSpPr txBox="1"/>
          <p:nvPr/>
        </p:nvSpPr>
        <p:spPr>
          <a:xfrm>
            <a:off x="2826363" y="2250734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November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2FD8CB-5401-F240-AF66-B551A7F8261D}"/>
              </a:ext>
            </a:extLst>
          </p:cNvPr>
          <p:cNvSpPr txBox="1"/>
          <p:nvPr/>
        </p:nvSpPr>
        <p:spPr>
          <a:xfrm>
            <a:off x="5627344" y="2239393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February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76E8F67-73F7-766D-25B1-0E91335109D6}"/>
              </a:ext>
            </a:extLst>
          </p:cNvPr>
          <p:cNvSpPr txBox="1"/>
          <p:nvPr/>
        </p:nvSpPr>
        <p:spPr>
          <a:xfrm>
            <a:off x="8623304" y="2239392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May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6FEAFF-316B-6206-B926-6B9EA954DD7F}"/>
              </a:ext>
            </a:extLst>
          </p:cNvPr>
          <p:cNvSpPr txBox="1"/>
          <p:nvPr/>
        </p:nvSpPr>
        <p:spPr>
          <a:xfrm>
            <a:off x="10961189" y="2215473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August</a:t>
            </a:r>
          </a:p>
        </p:txBody>
      </p:sp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68144772-B2D2-A5A6-E498-5A9EB43F5D46}"/>
              </a:ext>
            </a:extLst>
          </p:cNvPr>
          <p:cNvSpPr/>
          <p:nvPr/>
        </p:nvSpPr>
        <p:spPr>
          <a:xfrm>
            <a:off x="1037810" y="4147880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System Data Retreat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0296F6A6-9332-B7EC-A282-9481D6DC2BCB}"/>
              </a:ext>
            </a:extLst>
          </p:cNvPr>
          <p:cNvSpPr/>
          <p:nvPr/>
        </p:nvSpPr>
        <p:spPr>
          <a:xfrm>
            <a:off x="7183056" y="4167336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Student Data Retreat</a:t>
            </a:r>
          </a:p>
        </p:txBody>
      </p:sp>
      <p:sp>
        <p:nvSpPr>
          <p:cNvPr id="46" name="Flowchart: Off-page Connector 45">
            <a:extLst>
              <a:ext uri="{FF2B5EF4-FFF2-40B4-BE49-F238E27FC236}">
                <a16:creationId xmlns:a16="http://schemas.microsoft.com/office/drawing/2014/main" id="{0589E063-11CF-F449-BDA1-6C0F2437C760}"/>
              </a:ext>
            </a:extLst>
          </p:cNvPr>
          <p:cNvSpPr/>
          <p:nvPr/>
        </p:nvSpPr>
        <p:spPr>
          <a:xfrm>
            <a:off x="4669277" y="2076806"/>
            <a:ext cx="1032263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Winter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47" name="Flowchart: Off-page Connector 46">
            <a:extLst>
              <a:ext uri="{FF2B5EF4-FFF2-40B4-BE49-F238E27FC236}">
                <a16:creationId xmlns:a16="http://schemas.microsoft.com/office/drawing/2014/main" id="{0FEE85BC-8386-EBCC-DA4C-A05593D66180}"/>
              </a:ext>
            </a:extLst>
          </p:cNvPr>
          <p:cNvSpPr/>
          <p:nvPr/>
        </p:nvSpPr>
        <p:spPr>
          <a:xfrm>
            <a:off x="9659393" y="2076805"/>
            <a:ext cx="1032263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Summer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48" name="Block Arc 47">
            <a:extLst>
              <a:ext uri="{FF2B5EF4-FFF2-40B4-BE49-F238E27FC236}">
                <a16:creationId xmlns:a16="http://schemas.microsoft.com/office/drawing/2014/main" id="{21DD58AB-2877-6FD3-A6C6-7300D4C99ABD}"/>
              </a:ext>
            </a:extLst>
          </p:cNvPr>
          <p:cNvSpPr/>
          <p:nvPr/>
        </p:nvSpPr>
        <p:spPr>
          <a:xfrm>
            <a:off x="504863" y="3538896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9" name="Block Arc 48">
            <a:extLst>
              <a:ext uri="{FF2B5EF4-FFF2-40B4-BE49-F238E27FC236}">
                <a16:creationId xmlns:a16="http://schemas.microsoft.com/office/drawing/2014/main" id="{629C2DC4-7F81-4B52-85A6-873988710C21}"/>
              </a:ext>
            </a:extLst>
          </p:cNvPr>
          <p:cNvSpPr/>
          <p:nvPr/>
        </p:nvSpPr>
        <p:spPr>
          <a:xfrm>
            <a:off x="1679205" y="3533689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0" name="Block Arc 49">
            <a:extLst>
              <a:ext uri="{FF2B5EF4-FFF2-40B4-BE49-F238E27FC236}">
                <a16:creationId xmlns:a16="http://schemas.microsoft.com/office/drawing/2014/main" id="{E9A48EB9-F939-11C0-EFBC-A5C26747FB07}"/>
              </a:ext>
            </a:extLst>
          </p:cNvPr>
          <p:cNvSpPr/>
          <p:nvPr/>
        </p:nvSpPr>
        <p:spPr>
          <a:xfrm>
            <a:off x="2836192" y="3528482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7D4C0843-5022-29B3-2B2C-7D78F5B4EB91}"/>
              </a:ext>
            </a:extLst>
          </p:cNvPr>
          <p:cNvSpPr/>
          <p:nvPr/>
        </p:nvSpPr>
        <p:spPr>
          <a:xfrm>
            <a:off x="4031075" y="3528481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2" name="Block Arc 51">
            <a:extLst>
              <a:ext uri="{FF2B5EF4-FFF2-40B4-BE49-F238E27FC236}">
                <a16:creationId xmlns:a16="http://schemas.microsoft.com/office/drawing/2014/main" id="{80DD3C5B-AF22-8A7E-68E9-48E930493491}"/>
              </a:ext>
            </a:extLst>
          </p:cNvPr>
          <p:cNvSpPr/>
          <p:nvPr/>
        </p:nvSpPr>
        <p:spPr>
          <a:xfrm>
            <a:off x="5195247" y="3517915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3" name="Block Arc 52">
            <a:extLst>
              <a:ext uri="{FF2B5EF4-FFF2-40B4-BE49-F238E27FC236}">
                <a16:creationId xmlns:a16="http://schemas.microsoft.com/office/drawing/2014/main" id="{9AB67023-18C3-9ED3-79D8-F295C138CF98}"/>
              </a:ext>
            </a:extLst>
          </p:cNvPr>
          <p:cNvSpPr/>
          <p:nvPr/>
        </p:nvSpPr>
        <p:spPr>
          <a:xfrm>
            <a:off x="6379702" y="3527554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4" name="Block Arc 53">
            <a:extLst>
              <a:ext uri="{FF2B5EF4-FFF2-40B4-BE49-F238E27FC236}">
                <a16:creationId xmlns:a16="http://schemas.microsoft.com/office/drawing/2014/main" id="{672FB82A-C1DF-BE79-D978-9ECACA695268}"/>
              </a:ext>
            </a:extLst>
          </p:cNvPr>
          <p:cNvSpPr/>
          <p:nvPr/>
        </p:nvSpPr>
        <p:spPr>
          <a:xfrm>
            <a:off x="7523188" y="3534041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5" name="Block Arc 54">
            <a:extLst>
              <a:ext uri="{FF2B5EF4-FFF2-40B4-BE49-F238E27FC236}">
                <a16:creationId xmlns:a16="http://schemas.microsoft.com/office/drawing/2014/main" id="{29158A48-B552-9B40-06C5-8ABA24B20321}"/>
              </a:ext>
            </a:extLst>
          </p:cNvPr>
          <p:cNvSpPr/>
          <p:nvPr/>
        </p:nvSpPr>
        <p:spPr>
          <a:xfrm>
            <a:off x="8692703" y="3528482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CA8F0F6F-0994-1D34-C7D9-33734465F87C}"/>
              </a:ext>
            </a:extLst>
          </p:cNvPr>
          <p:cNvSpPr/>
          <p:nvPr/>
        </p:nvSpPr>
        <p:spPr>
          <a:xfrm>
            <a:off x="1214139" y="2977085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AFA80B4A-FA30-33F8-68F4-B71FF5448910}"/>
              </a:ext>
            </a:extLst>
          </p:cNvPr>
          <p:cNvSpPr/>
          <p:nvPr/>
        </p:nvSpPr>
        <p:spPr>
          <a:xfrm>
            <a:off x="2469833" y="2976407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59" name="Speech Bubble: Rectangle 58">
            <a:extLst>
              <a:ext uri="{FF2B5EF4-FFF2-40B4-BE49-F238E27FC236}">
                <a16:creationId xmlns:a16="http://schemas.microsoft.com/office/drawing/2014/main" id="{743103F0-87B2-1F4E-A644-3ED57C0D93F2}"/>
              </a:ext>
            </a:extLst>
          </p:cNvPr>
          <p:cNvSpPr/>
          <p:nvPr/>
        </p:nvSpPr>
        <p:spPr>
          <a:xfrm>
            <a:off x="3725527" y="2982721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0" name="Speech Bubble: Rectangle 59">
            <a:extLst>
              <a:ext uri="{FF2B5EF4-FFF2-40B4-BE49-F238E27FC236}">
                <a16:creationId xmlns:a16="http://schemas.microsoft.com/office/drawing/2014/main" id="{179FB87A-A385-F2C3-8C08-92E9B8E6D6D1}"/>
              </a:ext>
            </a:extLst>
          </p:cNvPr>
          <p:cNvSpPr/>
          <p:nvPr/>
        </p:nvSpPr>
        <p:spPr>
          <a:xfrm>
            <a:off x="6214837" y="2992865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1" name="Speech Bubble: Rectangle 60">
            <a:extLst>
              <a:ext uri="{FF2B5EF4-FFF2-40B4-BE49-F238E27FC236}">
                <a16:creationId xmlns:a16="http://schemas.microsoft.com/office/drawing/2014/main" id="{99A46693-769B-2C2D-CCFA-D350465545A4}"/>
              </a:ext>
            </a:extLst>
          </p:cNvPr>
          <p:cNvSpPr/>
          <p:nvPr/>
        </p:nvSpPr>
        <p:spPr>
          <a:xfrm>
            <a:off x="4988634" y="2988478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2" name="Speech Bubble: Rectangle 61">
            <a:extLst>
              <a:ext uri="{FF2B5EF4-FFF2-40B4-BE49-F238E27FC236}">
                <a16:creationId xmlns:a16="http://schemas.microsoft.com/office/drawing/2014/main" id="{996D3042-0B83-B8A6-D0D7-BE75FE70E189}"/>
              </a:ext>
            </a:extLst>
          </p:cNvPr>
          <p:cNvSpPr/>
          <p:nvPr/>
        </p:nvSpPr>
        <p:spPr>
          <a:xfrm>
            <a:off x="7435111" y="2988478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63" name="Speech Bubble: Rectangle 62">
            <a:extLst>
              <a:ext uri="{FF2B5EF4-FFF2-40B4-BE49-F238E27FC236}">
                <a16:creationId xmlns:a16="http://schemas.microsoft.com/office/drawing/2014/main" id="{CC24F04E-3995-462E-6BCA-F0C512419B1D}"/>
              </a:ext>
            </a:extLst>
          </p:cNvPr>
          <p:cNvSpPr/>
          <p:nvPr/>
        </p:nvSpPr>
        <p:spPr>
          <a:xfrm>
            <a:off x="8666450" y="2995051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5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20" grpId="0"/>
      <p:bldP spid="21" grpId="0"/>
      <p:bldP spid="22" grpId="0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453AE-C11C-E9CB-A2D4-F8F1EA4A6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A6A51-C72F-9057-B3F1-30F8EF40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6"/>
            <a:ext cx="11603603" cy="5221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Connection Between Each Element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3660B-BB5E-85A6-DC96-43936BCB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1" name="Content Placeholder 6" descr="Link with solid fill">
            <a:extLst>
              <a:ext uri="{FF2B5EF4-FFF2-40B4-BE49-F238E27FC236}">
                <a16:creationId xmlns:a16="http://schemas.microsoft.com/office/drawing/2014/main" id="{78508D1D-FEF1-5983-AFC6-4A78834655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64585" y="148021"/>
            <a:ext cx="955145" cy="955145"/>
          </a:xfrm>
          <a:prstGeom prst="rect">
            <a:avLst/>
          </a:prstGeom>
        </p:spPr>
      </p:pic>
      <p:sp>
        <p:nvSpPr>
          <p:cNvPr id="44" name="Flowchart: Alternate Process 43">
            <a:extLst>
              <a:ext uri="{FF2B5EF4-FFF2-40B4-BE49-F238E27FC236}">
                <a16:creationId xmlns:a16="http://schemas.microsoft.com/office/drawing/2014/main" id="{289469C8-CC1D-C400-3A55-74C4CF336831}"/>
              </a:ext>
            </a:extLst>
          </p:cNvPr>
          <p:cNvSpPr/>
          <p:nvPr/>
        </p:nvSpPr>
        <p:spPr>
          <a:xfrm>
            <a:off x="6228379" y="4205188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System Data Retreat</a:t>
            </a:r>
          </a:p>
        </p:txBody>
      </p:sp>
      <p:sp>
        <p:nvSpPr>
          <p:cNvPr id="45" name="Flowchart: Alternate Process 44">
            <a:extLst>
              <a:ext uri="{FF2B5EF4-FFF2-40B4-BE49-F238E27FC236}">
                <a16:creationId xmlns:a16="http://schemas.microsoft.com/office/drawing/2014/main" id="{66BC784A-75A3-F98F-4DF6-4DC2CD5AE708}"/>
              </a:ext>
            </a:extLst>
          </p:cNvPr>
          <p:cNvSpPr/>
          <p:nvPr/>
        </p:nvSpPr>
        <p:spPr>
          <a:xfrm>
            <a:off x="6228379" y="5359996"/>
            <a:ext cx="1823526" cy="750117"/>
          </a:xfrm>
          <a:prstGeom prst="flowChartAlternateProcess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Student Data Retreat</a:t>
            </a:r>
          </a:p>
        </p:txBody>
      </p:sp>
      <p:sp>
        <p:nvSpPr>
          <p:cNvPr id="46" name="Flowchart: Off-page Connector 45">
            <a:extLst>
              <a:ext uri="{FF2B5EF4-FFF2-40B4-BE49-F238E27FC236}">
                <a16:creationId xmlns:a16="http://schemas.microsoft.com/office/drawing/2014/main" id="{C8F73425-D20A-42D8-C04A-F53852D176E9}"/>
              </a:ext>
            </a:extLst>
          </p:cNvPr>
          <p:cNvSpPr/>
          <p:nvPr/>
        </p:nvSpPr>
        <p:spPr>
          <a:xfrm>
            <a:off x="746702" y="4208623"/>
            <a:ext cx="1364494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Winter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47" name="Flowchart: Off-page Connector 46">
            <a:extLst>
              <a:ext uri="{FF2B5EF4-FFF2-40B4-BE49-F238E27FC236}">
                <a16:creationId xmlns:a16="http://schemas.microsoft.com/office/drawing/2014/main" id="{C59E8347-2F95-8C6C-D3E1-ACC27ADA3439}"/>
              </a:ext>
            </a:extLst>
          </p:cNvPr>
          <p:cNvSpPr/>
          <p:nvPr/>
        </p:nvSpPr>
        <p:spPr>
          <a:xfrm>
            <a:off x="2183772" y="4208622"/>
            <a:ext cx="1364494" cy="891241"/>
          </a:xfrm>
          <a:prstGeom prst="flowChartOffpageConnector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Summer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Conference</a:t>
            </a:r>
          </a:p>
        </p:txBody>
      </p:sp>
      <p:sp>
        <p:nvSpPr>
          <p:cNvPr id="55" name="Block Arc 54">
            <a:extLst>
              <a:ext uri="{FF2B5EF4-FFF2-40B4-BE49-F238E27FC236}">
                <a16:creationId xmlns:a16="http://schemas.microsoft.com/office/drawing/2014/main" id="{44BD789D-CA4E-735B-75D3-1CF30FFB10D6}"/>
              </a:ext>
            </a:extLst>
          </p:cNvPr>
          <p:cNvSpPr/>
          <p:nvPr/>
        </p:nvSpPr>
        <p:spPr>
          <a:xfrm>
            <a:off x="7069663" y="1463995"/>
            <a:ext cx="1143262" cy="891241"/>
          </a:xfrm>
          <a:prstGeom prst="blockArc">
            <a:avLst/>
          </a:prstGeom>
          <a:solidFill>
            <a:srgbClr val="D15420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DeflateBottom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</a:rPr>
              <a:t>Modules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3" name="Speech Bubble: Rectangle 62">
            <a:extLst>
              <a:ext uri="{FF2B5EF4-FFF2-40B4-BE49-F238E27FC236}">
                <a16:creationId xmlns:a16="http://schemas.microsoft.com/office/drawing/2014/main" id="{3287E4CB-C979-BC89-671B-9B357408682F}"/>
              </a:ext>
            </a:extLst>
          </p:cNvPr>
          <p:cNvSpPr/>
          <p:nvPr/>
        </p:nvSpPr>
        <p:spPr>
          <a:xfrm>
            <a:off x="8824726" y="2336945"/>
            <a:ext cx="828328" cy="342528"/>
          </a:xfrm>
          <a:prstGeom prst="wedgeRectCallout">
            <a:avLst>
              <a:gd name="adj1" fmla="val -34926"/>
              <a:gd name="adj2" fmla="val 92153"/>
            </a:avLst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COP</a:t>
            </a:r>
            <a:endParaRPr lang="en-US" sz="36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Flowchart: Off-page Connector 2">
            <a:extLst>
              <a:ext uri="{FF2B5EF4-FFF2-40B4-BE49-F238E27FC236}">
                <a16:creationId xmlns:a16="http://schemas.microsoft.com/office/drawing/2014/main" id="{1609C8E7-319F-26AF-9916-3F483C96C61B}"/>
              </a:ext>
            </a:extLst>
          </p:cNvPr>
          <p:cNvSpPr/>
          <p:nvPr/>
        </p:nvSpPr>
        <p:spPr>
          <a:xfrm>
            <a:off x="753551" y="2336735"/>
            <a:ext cx="1271954" cy="1503123"/>
          </a:xfrm>
          <a:prstGeom prst="flowChartOffpageConnector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LEA Onboarding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B75E92-3656-7534-4775-CA9A1A83B23F}"/>
              </a:ext>
            </a:extLst>
          </p:cNvPr>
          <p:cNvSpPr txBox="1"/>
          <p:nvPr/>
        </p:nvSpPr>
        <p:spPr>
          <a:xfrm>
            <a:off x="2023885" y="2272447"/>
            <a:ext cx="19965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Needs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Module Connection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Scheduling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2F8F8D-02D8-EC38-0B25-5F16B18AEE76}"/>
              </a:ext>
            </a:extLst>
          </p:cNvPr>
          <p:cNvSpPr txBox="1"/>
          <p:nvPr/>
        </p:nvSpPr>
        <p:spPr>
          <a:xfrm>
            <a:off x="683529" y="5115259"/>
            <a:ext cx="2884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Needs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State MTSS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Phased implementation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D907A-697E-A5BA-1EE0-7424F4B7E185}"/>
              </a:ext>
            </a:extLst>
          </p:cNvPr>
          <p:cNvSpPr txBox="1"/>
          <p:nvPr/>
        </p:nvSpPr>
        <p:spPr>
          <a:xfrm>
            <a:off x="8072143" y="4127710"/>
            <a:ext cx="27506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Annual Tier 1 data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Support for ongoing data plans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4B2113-97A0-E489-59E8-2A6E43991D52}"/>
              </a:ext>
            </a:extLst>
          </p:cNvPr>
          <p:cNvSpPr txBox="1"/>
          <p:nvPr/>
        </p:nvSpPr>
        <p:spPr>
          <a:xfrm>
            <a:off x="8072143" y="5484051"/>
            <a:ext cx="275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DBI training for Tier 2 and Tier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BE95FD-700C-4388-A1B9-9223E22813C8}"/>
              </a:ext>
            </a:extLst>
          </p:cNvPr>
          <p:cNvSpPr txBox="1"/>
          <p:nvPr/>
        </p:nvSpPr>
        <p:spPr>
          <a:xfrm>
            <a:off x="8212925" y="1447951"/>
            <a:ext cx="2188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Supports initial understanding </a:t>
            </a:r>
          </a:p>
        </p:txBody>
      </p:sp>
      <p:sp>
        <p:nvSpPr>
          <p:cNvPr id="12" name="Flowchart: Off-page Connector 11">
            <a:extLst>
              <a:ext uri="{FF2B5EF4-FFF2-40B4-BE49-F238E27FC236}">
                <a16:creationId xmlns:a16="http://schemas.microsoft.com/office/drawing/2014/main" id="{7BA94937-8F45-0329-7991-DCF0B8C7A264}"/>
              </a:ext>
            </a:extLst>
          </p:cNvPr>
          <p:cNvSpPr/>
          <p:nvPr/>
        </p:nvSpPr>
        <p:spPr>
          <a:xfrm>
            <a:off x="3567086" y="1318862"/>
            <a:ext cx="1186886" cy="1112820"/>
          </a:xfrm>
          <a:prstGeom prst="flowChartOffpage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LEA system coaching</a:t>
            </a:r>
          </a:p>
        </p:txBody>
      </p:sp>
      <p:sp>
        <p:nvSpPr>
          <p:cNvPr id="13" name="Flowchart: Off-page Connector 12">
            <a:extLst>
              <a:ext uri="{FF2B5EF4-FFF2-40B4-BE49-F238E27FC236}">
                <a16:creationId xmlns:a16="http://schemas.microsoft.com/office/drawing/2014/main" id="{3CDB4EE9-1E78-73D1-B0C0-DA1321E60522}"/>
              </a:ext>
            </a:extLst>
          </p:cNvPr>
          <p:cNvSpPr/>
          <p:nvPr/>
        </p:nvSpPr>
        <p:spPr>
          <a:xfrm>
            <a:off x="4385214" y="2656230"/>
            <a:ext cx="1186886" cy="1112820"/>
          </a:xfrm>
          <a:prstGeom prst="flowChartOffpage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LEA system coaching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003E62-8BB5-1CE4-7359-634B572E3E8F}"/>
              </a:ext>
            </a:extLst>
          </p:cNvPr>
          <p:cNvSpPr txBox="1"/>
          <p:nvPr/>
        </p:nvSpPr>
        <p:spPr>
          <a:xfrm>
            <a:off x="4753972" y="1272460"/>
            <a:ext cx="2188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Virtual session supports integration with modules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3AB2BCF-6D69-C63C-73E3-36983882BA3B}"/>
              </a:ext>
            </a:extLst>
          </p:cNvPr>
          <p:cNvSpPr txBox="1"/>
          <p:nvPr/>
        </p:nvSpPr>
        <p:spPr>
          <a:xfrm>
            <a:off x="9668741" y="2208193"/>
            <a:ext cx="2188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Expert in the field supports connections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265D77-3FE4-7548-091E-B97C918BD5F9}"/>
              </a:ext>
            </a:extLst>
          </p:cNvPr>
          <p:cNvSpPr txBox="1"/>
          <p:nvPr/>
        </p:nvSpPr>
        <p:spPr>
          <a:xfrm>
            <a:off x="5735528" y="2681949"/>
            <a:ext cx="2188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In person session supports specific needs</a:t>
            </a:r>
          </a:p>
        </p:txBody>
      </p:sp>
    </p:spTree>
    <p:extLst>
      <p:ext uri="{BB962C8B-B14F-4D97-AF65-F5344CB8AC3E}">
        <p14:creationId xmlns:p14="http://schemas.microsoft.com/office/powerpoint/2010/main" val="66498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 animBg="1"/>
      <p:bldP spid="45" grpId="0" animBg="1"/>
      <p:bldP spid="46" grpId="0" animBg="1"/>
      <p:bldP spid="47" grpId="0" animBg="1"/>
      <p:bldP spid="55" grpId="0" animBg="1"/>
      <p:bldP spid="63" grpId="0" animBg="1"/>
      <p:bldP spid="3" grpId="0" animBg="1"/>
      <p:bldP spid="4" grpId="0"/>
      <p:bldP spid="6" grpId="0"/>
      <p:bldP spid="8" grpId="0"/>
      <p:bldP spid="9" grpId="0"/>
      <p:bldP spid="10" grpId="0"/>
      <p:bldP spid="12" grpId="0" animBg="1"/>
      <p:bldP spid="13" grpId="0" animBg="1"/>
      <p:bldP spid="14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87508-63C8-2783-2FBB-C45CD5484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11A7B-679B-A6ED-8EC3-A06115DA2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6"/>
            <a:ext cx="11603603" cy="5221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OKMTSS Phased Timeline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5F4A26-1F79-20FB-1C48-0AC152F5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B31ABF3-F4E3-9604-93AF-01793B656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234" y="1001022"/>
            <a:ext cx="9121914" cy="5491852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57A330F-789C-6D46-9ECE-129E3A8F3016}"/>
              </a:ext>
            </a:extLst>
          </p:cNvPr>
          <p:cNvSpPr txBox="1"/>
          <p:nvPr/>
        </p:nvSpPr>
        <p:spPr>
          <a:xfrm>
            <a:off x="9489478" y="1857772"/>
            <a:ext cx="25176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Using a long-term planning guide supports our statewide efforts to improve MTSS and RTI understanding by 2032.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The phased plan provides context for the next steps and what must be accomplished at each element.</a:t>
            </a:r>
          </a:p>
        </p:txBody>
      </p:sp>
    </p:spTree>
    <p:extLst>
      <p:ext uri="{BB962C8B-B14F-4D97-AF65-F5344CB8AC3E}">
        <p14:creationId xmlns:p14="http://schemas.microsoft.com/office/powerpoint/2010/main" val="425519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2EA8B-7398-A5CF-3951-7C9493A1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99" y="365126"/>
            <a:ext cx="11603603" cy="5898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Data Integration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4297D7-9E65-E9FB-4F90-2D403E5F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E510687-5BCE-B5A7-5806-92E703899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491385"/>
              </p:ext>
            </p:extLst>
          </p:nvPr>
        </p:nvGraphicFramePr>
        <p:xfrm>
          <a:off x="516468" y="1246792"/>
          <a:ext cx="11410869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834">
                  <a:extLst>
                    <a:ext uri="{9D8B030D-6E8A-4147-A177-3AD203B41FA5}">
                      <a16:colId xmlns:a16="http://schemas.microsoft.com/office/drawing/2014/main" val="2198703518"/>
                    </a:ext>
                  </a:extLst>
                </a:gridCol>
                <a:gridCol w="2627694">
                  <a:extLst>
                    <a:ext uri="{9D8B030D-6E8A-4147-A177-3AD203B41FA5}">
                      <a16:colId xmlns:a16="http://schemas.microsoft.com/office/drawing/2014/main" val="1760166217"/>
                    </a:ext>
                  </a:extLst>
                </a:gridCol>
                <a:gridCol w="6274341">
                  <a:extLst>
                    <a:ext uri="{9D8B030D-6E8A-4147-A177-3AD203B41FA5}">
                      <a16:colId xmlns:a16="http://schemas.microsoft.com/office/drawing/2014/main" val="1198617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Data Collected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227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LEA Onboarding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Needs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Baseline implementation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Audit of agency-wide areas of improvement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Direction for conference programming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7210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Modules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Completion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Proficiency of understanding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9961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Community of Practice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Access to MTSS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785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LEA system Coaching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Completion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Proficiency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Proficiency of Implementation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7711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Conferences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Attendance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Engagement to MTSS</a:t>
                      </a:r>
                      <a:br>
                        <a:rPr lang="en-US" dirty="0">
                          <a:solidFill>
                            <a:schemeClr val="tx2"/>
                          </a:solidFill>
                        </a:rPr>
                      </a:b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Programming Engagement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5091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System Data Retreat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Action Plans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Content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Implementation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Understanding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0207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Student Data Retreat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Content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Understanding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6537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71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accent2">
                <a:lumMod val="20000"/>
                <a:lumOff val="80000"/>
              </a:schemeClr>
            </a:gs>
            <a:gs pos="0">
              <a:schemeClr val="accent2">
                <a:lumMod val="5000"/>
                <a:lumOff val="95000"/>
              </a:schemeClr>
            </a:gs>
            <a:gs pos="100000">
              <a:srgbClr val="32682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0014E-6D77-8477-146E-4A2D9691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6 minute </a:t>
            </a:r>
            <a:br>
              <a:rPr lang="en-US" dirty="0">
                <a:solidFill>
                  <a:schemeClr val="tx2"/>
                </a:solidFill>
              </a:rPr>
            </a:br>
            <a:br>
              <a:rPr lang="en-US" dirty="0">
                <a:solidFill>
                  <a:schemeClr val="tx2"/>
                </a:solidFill>
              </a:rPr>
            </a:br>
            <a:r>
              <a:rPr lang="en-US" dirty="0">
                <a:solidFill>
                  <a:schemeClr val="tx2"/>
                </a:solidFill>
              </a:rPr>
              <a:t>Breakout Group!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07573-6989-8FD9-33BA-26BFD61C5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1024" y="2312171"/>
            <a:ext cx="7767376" cy="3429663"/>
          </a:xfrm>
        </p:spPr>
        <p:txBody>
          <a:bodyPr>
            <a:normAutofit/>
          </a:bodyPr>
          <a:lstStyle/>
          <a:p>
            <a:pPr marL="0" indent="0" algn="ctr">
              <a:buClrTx/>
              <a:buNone/>
            </a:pPr>
            <a:r>
              <a:rPr lang="en-US" dirty="0"/>
              <a:t>How do you integrate your training and coaching opportunities to make the largest impact?</a:t>
            </a:r>
          </a:p>
          <a:p>
            <a:pPr marL="0" indent="0" algn="ctr">
              <a:buClrTx/>
              <a:buNone/>
            </a:pPr>
            <a:endParaRPr lang="en-US" dirty="0"/>
          </a:p>
          <a:p>
            <a:pPr marL="0" indent="0" algn="ctr">
              <a:buClrTx/>
              <a:buNone/>
            </a:pPr>
            <a:r>
              <a:rPr lang="en-US" dirty="0"/>
              <a:t>What data informs the alignment between the two elements?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2470D-8F10-0380-0583-90A186F76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4161-6EC3-4748-B7F3-82EA64CE3DD4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Content Placeholder 6" descr="Link with solid fill">
            <a:extLst>
              <a:ext uri="{FF2B5EF4-FFF2-40B4-BE49-F238E27FC236}">
                <a16:creationId xmlns:a16="http://schemas.microsoft.com/office/drawing/2014/main" id="{345952B7-B131-6B09-6C6B-70E53FE6E52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66414" y="651753"/>
            <a:ext cx="659172" cy="65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0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klahoma Education">
      <a:dk1>
        <a:srgbClr val="187BC0"/>
      </a:dk1>
      <a:lt1>
        <a:srgbClr val="FFFFFF"/>
      </a:lt1>
      <a:dk2>
        <a:srgbClr val="000000"/>
      </a:dk2>
      <a:lt2>
        <a:srgbClr val="E7E6E6"/>
      </a:lt2>
      <a:accent1>
        <a:srgbClr val="187BC0"/>
      </a:accent1>
      <a:accent2>
        <a:srgbClr val="326820"/>
      </a:accent2>
      <a:accent3>
        <a:srgbClr val="D15420"/>
      </a:accent3>
      <a:accent4>
        <a:srgbClr val="DE9027"/>
      </a:accent4>
      <a:accent5>
        <a:srgbClr val="004E9A"/>
      </a:accent5>
      <a:accent6>
        <a:srgbClr val="787878"/>
      </a:accent6>
      <a:hlink>
        <a:srgbClr val="0066A6"/>
      </a:hlink>
      <a:folHlink>
        <a:srgbClr val="1CA6D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958DEBF1547F4CB54399E09FACCE5F" ma:contentTypeVersion="10" ma:contentTypeDescription="Create a new document." ma:contentTypeScope="" ma:versionID="2ed2833d473de8573f91f474cc398454">
  <xsd:schema xmlns:xsd="http://www.w3.org/2001/XMLSchema" xmlns:xs="http://www.w3.org/2001/XMLSchema" xmlns:p="http://schemas.microsoft.com/office/2006/metadata/properties" xmlns:ns3="2d21cbe8-9d2a-4671-bab9-a8499c42ae04" xmlns:ns4="0a79666d-67ac-48d7-a6a8-e814cab2cf1d" targetNamespace="http://schemas.microsoft.com/office/2006/metadata/properties" ma:root="true" ma:fieldsID="53a68f2e577af68ab83b2222dbbec9aa" ns3:_="" ns4:_="">
    <xsd:import namespace="2d21cbe8-9d2a-4671-bab9-a8499c42ae04"/>
    <xsd:import namespace="0a79666d-67ac-48d7-a6a8-e814cab2cf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21cbe8-9d2a-4671-bab9-a8499c42ae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9666d-67ac-48d7-a6a8-e814cab2cf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90434B-CBE5-4AE1-BB9A-78471F5B267E}">
  <ds:schemaRefs>
    <ds:schemaRef ds:uri="http://purl.org/dc/elements/1.1/"/>
    <ds:schemaRef ds:uri="http://schemas.microsoft.com/office/2006/metadata/properties"/>
    <ds:schemaRef ds:uri="0a79666d-67ac-48d7-a6a8-e814cab2cf1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d21cbe8-9d2a-4671-bab9-a8499c42ae0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67866C2-1169-41B0-A484-7AA300EAEC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21cbe8-9d2a-4671-bab9-a8499c42ae04"/>
    <ds:schemaRef ds:uri="0a79666d-67ac-48d7-a6a8-e814cab2c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A3F46C-AC89-4C25-BF43-A48BFC5C96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808</Words>
  <Application>Microsoft Office PowerPoint</Application>
  <PresentationFormat>Widescreen</PresentationFormat>
  <Paragraphs>221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Loops that Link</vt:lpstr>
      <vt:lpstr>Professional Learning Loops</vt:lpstr>
      <vt:lpstr>Integrating Training and Coaching</vt:lpstr>
      <vt:lpstr>Coached Districts Timeline</vt:lpstr>
      <vt:lpstr>Non-Coached Districts Timeline</vt:lpstr>
      <vt:lpstr>Connection Between Each Element</vt:lpstr>
      <vt:lpstr>OKMTSS Phased Timeline</vt:lpstr>
      <vt:lpstr>Data Integration</vt:lpstr>
      <vt:lpstr>6 minute   Breakout Group!</vt:lpstr>
      <vt:lpstr>Agency Feedback Loop</vt:lpstr>
      <vt:lpstr>Teaming Process</vt:lpstr>
      <vt:lpstr>Concern Submission</vt:lpstr>
      <vt:lpstr>Concern Data</vt:lpstr>
      <vt:lpstr>New Interventions</vt:lpstr>
      <vt:lpstr>Intervention Data</vt:lpstr>
      <vt:lpstr>Outcomes </vt:lpstr>
      <vt:lpstr>External Partnerships</vt:lpstr>
      <vt:lpstr>6 minute   Breakout Group!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Ingram</dc:creator>
  <cp:lastModifiedBy>Alexa Hudak</cp:lastModifiedBy>
  <cp:revision>75</cp:revision>
  <dcterms:created xsi:type="dcterms:W3CDTF">2020-03-05T01:01:19Z</dcterms:created>
  <dcterms:modified xsi:type="dcterms:W3CDTF">2026-06-01T14:47:11Z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0x01010002958DEBF1547F4CB54399E09FACCE5F</vt:lpwstr>
  </property>
</Properties>
</file>