
<file path=[Content_Types].xml><?xml version="1.0" encoding="utf-8"?>
<Types xmlns="http://schemas.openxmlformats.org/package/2006/content-types">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2"/>
  </p:notesMasterIdLst>
  <p:sldIdLst>
    <p:sldId id="256" r:id="rId5"/>
    <p:sldId id="280" r:id="rId6"/>
    <p:sldId id="295" r:id="rId7"/>
    <p:sldId id="277" r:id="rId8"/>
    <p:sldId id="279" r:id="rId9"/>
    <p:sldId id="290" r:id="rId10"/>
    <p:sldId id="266" r:id="rId11"/>
    <p:sldId id="282" r:id="rId12"/>
    <p:sldId id="289" r:id="rId13"/>
    <p:sldId id="291" r:id="rId14"/>
    <p:sldId id="293" r:id="rId15"/>
    <p:sldId id="294" r:id="rId16"/>
    <p:sldId id="283" r:id="rId17"/>
    <p:sldId id="296" r:id="rId18"/>
    <p:sldId id="284" r:id="rId19"/>
    <p:sldId id="297" r:id="rId20"/>
    <p:sldId id="28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12CB5B-3B55-4250-A96B-403036E15E26}" v="31" dt="2026-03-11T18:39:48.835"/>
  </p1510:revLst>
</p1510:revInfo>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214" autoAdjust="0"/>
  </p:normalViewPr>
  <p:slideViewPr>
    <p:cSldViewPr snapToGrid="0">
      <p:cViewPr varScale="1">
        <p:scale>
          <a:sx n="78" d="100"/>
          <a:sy n="78" d="100"/>
        </p:scale>
        <p:origin x="102" y="444"/>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59B595-0E7F-4B01-9AA9-E1B6ED03F7E7}" type="datetimeFigureOut">
              <a:rPr lang="en-US" smtClean="0"/>
              <a:t>3/11/2026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A0C27B-56B0-4373-94C9-A2BB145B1EAB}" type="slidenum">
              <a:rPr lang="en-US" smtClean="0"/>
              <a:t>‹#›</a:t>
            </a:fld>
            <a:endParaRPr lang="en-US" dirty="0"/>
          </a:p>
        </p:txBody>
      </p:sp>
    </p:spTree>
    <p:extLst>
      <p:ext uri="{BB962C8B-B14F-4D97-AF65-F5344CB8AC3E}">
        <p14:creationId xmlns:p14="http://schemas.microsoft.com/office/powerpoint/2010/main" val="16211424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E07AD8-B183-4E25-B2A7-CD3B44393105}" type="slidenum">
              <a:rPr lang="en-US" smtClean="0"/>
              <a:t>4</a:t>
            </a:fld>
            <a:endParaRPr lang="en-US" dirty="0"/>
          </a:p>
        </p:txBody>
      </p:sp>
    </p:spTree>
    <p:extLst>
      <p:ext uri="{BB962C8B-B14F-4D97-AF65-F5344CB8AC3E}">
        <p14:creationId xmlns:p14="http://schemas.microsoft.com/office/powerpoint/2010/main" val="27133162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E07AD8-B183-4E25-B2A7-CD3B44393105}" type="slidenum">
              <a:rPr lang="en-US" smtClean="0"/>
              <a:t>5</a:t>
            </a:fld>
            <a:endParaRPr lang="en-US" dirty="0"/>
          </a:p>
        </p:txBody>
      </p:sp>
    </p:spTree>
    <p:extLst>
      <p:ext uri="{BB962C8B-B14F-4D97-AF65-F5344CB8AC3E}">
        <p14:creationId xmlns:p14="http://schemas.microsoft.com/office/powerpoint/2010/main" val="1892989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6EB477-8999-7385-A168-3153C40B4B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14A685-FFFD-908F-F5E3-43FC44058D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85201E-095B-0422-D4AC-1A8178F0710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7B39CCB-7752-792A-AB24-B9C396742FED}"/>
              </a:ext>
            </a:extLst>
          </p:cNvPr>
          <p:cNvSpPr>
            <a:spLocks noGrp="1"/>
          </p:cNvSpPr>
          <p:nvPr>
            <p:ph type="sldNum" sz="quarter" idx="5"/>
          </p:nvPr>
        </p:nvSpPr>
        <p:spPr/>
        <p:txBody>
          <a:bodyPr/>
          <a:lstStyle/>
          <a:p>
            <a:fld id="{D0E07AD8-B183-4E25-B2A7-CD3B44393105}" type="slidenum">
              <a:rPr lang="en-US" smtClean="0"/>
              <a:t>6</a:t>
            </a:fld>
            <a:endParaRPr lang="en-US" dirty="0"/>
          </a:p>
        </p:txBody>
      </p:sp>
    </p:spTree>
    <p:extLst>
      <p:ext uri="{BB962C8B-B14F-4D97-AF65-F5344CB8AC3E}">
        <p14:creationId xmlns:p14="http://schemas.microsoft.com/office/powerpoint/2010/main" val="2111687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E07AD8-B183-4E25-B2A7-CD3B44393105}" type="slidenum">
              <a:rPr lang="en-US" smtClean="0"/>
              <a:t>7</a:t>
            </a:fld>
            <a:endParaRPr lang="en-US" dirty="0"/>
          </a:p>
        </p:txBody>
      </p:sp>
    </p:spTree>
    <p:extLst>
      <p:ext uri="{BB962C8B-B14F-4D97-AF65-F5344CB8AC3E}">
        <p14:creationId xmlns:p14="http://schemas.microsoft.com/office/powerpoint/2010/main" val="2688226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E07AD8-B183-4E25-B2A7-CD3B44393105}" type="slidenum">
              <a:rPr lang="en-US" smtClean="0"/>
              <a:t>8</a:t>
            </a:fld>
            <a:endParaRPr lang="en-US" dirty="0"/>
          </a:p>
        </p:txBody>
      </p:sp>
    </p:spTree>
    <p:extLst>
      <p:ext uri="{BB962C8B-B14F-4D97-AF65-F5344CB8AC3E}">
        <p14:creationId xmlns:p14="http://schemas.microsoft.com/office/powerpoint/2010/main" val="16339703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259E06-F349-064D-CD1B-3B5729CCAF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9FDFBC-9E5E-7E3B-B5C7-C65A6238F4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F149B2-B24D-1F0B-006E-33B779FEB06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DC7699C-A70C-85F6-4E09-CA06F58DF2C2}"/>
              </a:ext>
            </a:extLst>
          </p:cNvPr>
          <p:cNvSpPr>
            <a:spLocks noGrp="1"/>
          </p:cNvSpPr>
          <p:nvPr>
            <p:ph type="sldNum" sz="quarter" idx="5"/>
          </p:nvPr>
        </p:nvSpPr>
        <p:spPr/>
        <p:txBody>
          <a:bodyPr/>
          <a:lstStyle/>
          <a:p>
            <a:fld id="{D0E07AD8-B183-4E25-B2A7-CD3B44393105}" type="slidenum">
              <a:rPr lang="en-US" smtClean="0"/>
              <a:t>9</a:t>
            </a:fld>
            <a:endParaRPr lang="en-US" dirty="0"/>
          </a:p>
        </p:txBody>
      </p:sp>
    </p:spTree>
    <p:extLst>
      <p:ext uri="{BB962C8B-B14F-4D97-AF65-F5344CB8AC3E}">
        <p14:creationId xmlns:p14="http://schemas.microsoft.com/office/powerpoint/2010/main" val="17379975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E07AD8-B183-4E25-B2A7-CD3B44393105}" type="slidenum">
              <a:rPr lang="en-US" smtClean="0"/>
              <a:t>15</a:t>
            </a:fld>
            <a:endParaRPr lang="en-US" dirty="0"/>
          </a:p>
        </p:txBody>
      </p:sp>
    </p:spTree>
    <p:extLst>
      <p:ext uri="{BB962C8B-B14F-4D97-AF65-F5344CB8AC3E}">
        <p14:creationId xmlns:p14="http://schemas.microsoft.com/office/powerpoint/2010/main" val="962366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E07AD8-B183-4E25-B2A7-CD3B44393105}" type="slidenum">
              <a:rPr lang="en-US" smtClean="0"/>
              <a:t>17</a:t>
            </a:fld>
            <a:endParaRPr lang="en-US" dirty="0"/>
          </a:p>
        </p:txBody>
      </p:sp>
    </p:spTree>
    <p:extLst>
      <p:ext uri="{BB962C8B-B14F-4D97-AF65-F5344CB8AC3E}">
        <p14:creationId xmlns:p14="http://schemas.microsoft.com/office/powerpoint/2010/main" val="39470430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Title 6">
            <a:extLst>
              <a:ext uri="{FF2B5EF4-FFF2-40B4-BE49-F238E27FC236}">
                <a16:creationId xmlns:a16="http://schemas.microsoft.com/office/drawing/2014/main" id="{28487DA5-DCB7-4474-BDCE-999DB4109260}"/>
              </a:ext>
            </a:extLst>
          </p:cNvPr>
          <p:cNvSpPr>
            <a:spLocks noGrp="1"/>
          </p:cNvSpPr>
          <p:nvPr>
            <p:ph type="ctrTitle"/>
          </p:nvPr>
        </p:nvSpPr>
        <p:spPr>
          <a:xfrm>
            <a:off x="6311900" y="448056"/>
            <a:ext cx="5428996" cy="3401568"/>
          </a:xfrm>
        </p:spPr>
        <p:txBody>
          <a:bodyPr>
            <a:normAutofit/>
          </a:bodyPr>
          <a:lstStyle>
            <a:lvl1pPr>
              <a:defRPr sz="5400"/>
            </a:lvl1pPr>
          </a:lstStyle>
          <a:p>
            <a:r>
              <a:rPr lang="en-US"/>
              <a:t>Click to edit Master title style</a:t>
            </a:r>
            <a:endParaRPr lang="en-US" dirty="0"/>
          </a:p>
        </p:txBody>
      </p:sp>
      <p:sp>
        <p:nvSpPr>
          <p:cNvPr id="14" name="Subtitle 7">
            <a:extLst>
              <a:ext uri="{FF2B5EF4-FFF2-40B4-BE49-F238E27FC236}">
                <a16:creationId xmlns:a16="http://schemas.microsoft.com/office/drawing/2014/main" id="{1DA2E4DD-C8F6-49E6-BFFE-999B25D2FCF9}"/>
              </a:ext>
            </a:extLst>
          </p:cNvPr>
          <p:cNvSpPr>
            <a:spLocks noGrp="1"/>
          </p:cNvSpPr>
          <p:nvPr>
            <p:ph type="subTitle" idx="1"/>
          </p:nvPr>
        </p:nvSpPr>
        <p:spPr>
          <a:xfrm>
            <a:off x="6311900" y="4471416"/>
            <a:ext cx="5428996" cy="1481328"/>
          </a:xfrm>
        </p:spPr>
        <p:txBody>
          <a:bodyPr>
            <a:normAutofit/>
          </a:bodyPr>
          <a:lstStyle>
            <a:lvl1pPr marL="1944" indent="0">
              <a:buNone/>
              <a:defRPr sz="2400"/>
            </a:lvl1pPr>
          </a:lstStyle>
          <a:p>
            <a:r>
              <a:rPr lang="en-US"/>
              <a:t>Click to edit Master subtitle style</a:t>
            </a:r>
            <a:endParaRPr lang="en-US" dirty="0"/>
          </a:p>
        </p:txBody>
      </p:sp>
      <p:cxnSp>
        <p:nvCxnSpPr>
          <p:cNvPr id="16" name="Straight Connector 15">
            <a:extLst>
              <a:ext uri="{FF2B5EF4-FFF2-40B4-BE49-F238E27FC236}">
                <a16:creationId xmlns:a16="http://schemas.microsoft.com/office/drawing/2014/main" id="{13BBFE51-2F86-4B2A-8F7F-78DCD52EB59E}"/>
              </a:ext>
              <a:ext uri="{C183D7F6-B498-43B3-948B-1728B52AA6E4}">
                <adec:decorative xmlns:adec="http://schemas.microsoft.com/office/drawing/2017/decorative" val="1"/>
              </a:ext>
            </a:extLst>
          </p:cNvPr>
          <p:cNvCxnSpPr>
            <a:cxnSpLocks/>
          </p:cNvCxnSpPr>
          <p:nvPr userDrawn="1"/>
        </p:nvCxnSpPr>
        <p:spPr>
          <a:xfrm>
            <a:off x="6318321" y="4122000"/>
            <a:ext cx="5447091"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Picture Placeholder 4">
            <a:extLst>
              <a:ext uri="{FF2B5EF4-FFF2-40B4-BE49-F238E27FC236}">
                <a16:creationId xmlns:a16="http://schemas.microsoft.com/office/drawing/2014/main" id="{B27F6338-E81A-4E7B-8135-E97EE9502CCD}"/>
              </a:ext>
            </a:extLst>
          </p:cNvPr>
          <p:cNvSpPr>
            <a:spLocks noGrp="1"/>
          </p:cNvSpPr>
          <p:nvPr>
            <p:ph type="pic" sz="quarter" idx="10" hasCustomPrompt="1"/>
          </p:nvPr>
        </p:nvSpPr>
        <p:spPr>
          <a:xfrm>
            <a:off x="450850" y="447675"/>
            <a:ext cx="5429250" cy="5545138"/>
          </a:xfrm>
        </p:spPr>
        <p:txBody>
          <a:bodyPr/>
          <a:lstStyle>
            <a:lvl1pPr marL="1944" indent="0" algn="ctr">
              <a:buNone/>
              <a:defRPr/>
            </a:lvl1pPr>
          </a:lstStyle>
          <a:p>
            <a:r>
              <a:rPr lang="en-US" dirty="0"/>
              <a:t>Insert photo here</a:t>
            </a:r>
          </a:p>
        </p:txBody>
      </p:sp>
    </p:spTree>
    <p:extLst>
      <p:ext uri="{BB962C8B-B14F-4D97-AF65-F5344CB8AC3E}">
        <p14:creationId xmlns:p14="http://schemas.microsoft.com/office/powerpoint/2010/main" val="1664390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2 Column">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1B910F38-F46F-4019-9892-577986F9591C}"/>
              </a:ext>
              <a:ext uri="{C183D7F6-B498-43B3-948B-1728B52AA6E4}">
                <adec:decorative xmlns:adec="http://schemas.microsoft.com/office/drawing/2017/decorative" val="1"/>
              </a:ext>
            </a:extLst>
          </p:cNvPr>
          <p:cNvCxnSpPr>
            <a:cxnSpLocks/>
          </p:cNvCxnSpPr>
          <p:nvPr userDrawn="1"/>
        </p:nvCxnSpPr>
        <p:spPr>
          <a:xfrm>
            <a:off x="450000" y="1609200"/>
            <a:ext cx="113004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3A88BA19-45C7-493D-8685-D06EBEFD2DBC}"/>
              </a:ext>
            </a:extLst>
          </p:cNvPr>
          <p:cNvSpPr>
            <a:spLocks noGrp="1"/>
          </p:cNvSpPr>
          <p:nvPr>
            <p:ph type="title" hasCustomPrompt="1"/>
          </p:nvPr>
        </p:nvSpPr>
        <p:spPr>
          <a:xfrm>
            <a:off x="448798" y="380872"/>
            <a:ext cx="11300290" cy="1026572"/>
          </a:xfrm>
        </p:spPr>
        <p:txBody>
          <a:bodyPr anchor="ctr">
            <a:normAutofit/>
          </a:bodyPr>
          <a:lstStyle>
            <a:lvl1pPr>
              <a:spcBef>
                <a:spcPts val="1000"/>
              </a:spcBef>
              <a:defRPr sz="4400">
                <a:solidFill>
                  <a:schemeClr val="tx1"/>
                </a:solidFill>
              </a:defRPr>
            </a:lvl1pPr>
          </a:lstStyle>
          <a:p>
            <a:r>
              <a:rPr lang="en-US" dirty="0"/>
              <a:t>Click to add title</a:t>
            </a:r>
          </a:p>
        </p:txBody>
      </p:sp>
      <p:sp>
        <p:nvSpPr>
          <p:cNvPr id="11" name="Text Placeholder 10">
            <a:extLst>
              <a:ext uri="{FF2B5EF4-FFF2-40B4-BE49-F238E27FC236}">
                <a16:creationId xmlns:a16="http://schemas.microsoft.com/office/drawing/2014/main" id="{D0F824DF-992F-4E18-9BC2-56F1D60AF53B}"/>
              </a:ext>
            </a:extLst>
          </p:cNvPr>
          <p:cNvSpPr>
            <a:spLocks noGrp="1"/>
          </p:cNvSpPr>
          <p:nvPr>
            <p:ph type="body" sz="quarter" idx="10" hasCustomPrompt="1"/>
          </p:nvPr>
        </p:nvSpPr>
        <p:spPr>
          <a:xfrm>
            <a:off x="1289837" y="1941031"/>
            <a:ext cx="4632053" cy="869888"/>
          </a:xfrm>
        </p:spPr>
        <p:txBody>
          <a:bodyPr>
            <a:normAutofit/>
          </a:bodyPr>
          <a:lstStyle>
            <a:lvl1pPr marL="1944" indent="0">
              <a:buNone/>
              <a:defRPr sz="2400">
                <a:solidFill>
                  <a:schemeClr val="accent1"/>
                </a:solidFill>
                <a:latin typeface="+mj-lt"/>
              </a:defRPr>
            </a:lvl1pPr>
          </a:lstStyle>
          <a:p>
            <a:pPr lvl="0"/>
            <a:r>
              <a:rPr lang="en-US" dirty="0"/>
              <a:t>Click to insert subtitle</a:t>
            </a:r>
          </a:p>
        </p:txBody>
      </p:sp>
      <p:sp>
        <p:nvSpPr>
          <p:cNvPr id="13" name="Text Placeholder 12">
            <a:extLst>
              <a:ext uri="{FF2B5EF4-FFF2-40B4-BE49-F238E27FC236}">
                <a16:creationId xmlns:a16="http://schemas.microsoft.com/office/drawing/2014/main" id="{CA14A543-CB0B-4FE3-82CE-0C8B0F6F6DD6}"/>
              </a:ext>
            </a:extLst>
          </p:cNvPr>
          <p:cNvSpPr>
            <a:spLocks noGrp="1"/>
          </p:cNvSpPr>
          <p:nvPr>
            <p:ph type="body" sz="quarter" idx="11" hasCustomPrompt="1"/>
          </p:nvPr>
        </p:nvSpPr>
        <p:spPr>
          <a:xfrm>
            <a:off x="1287987" y="2837529"/>
            <a:ext cx="4633419" cy="2547938"/>
          </a:xfrm>
        </p:spPr>
        <p:txBody>
          <a:bodyPr/>
          <a:lstStyle>
            <a:lvl1pPr>
              <a:lnSpc>
                <a:spcPct val="100000"/>
              </a:lnSpc>
              <a:buClr>
                <a:schemeClr val="tx2"/>
              </a:buClr>
              <a:defRPr>
                <a:solidFill>
                  <a:schemeClr val="tx2">
                    <a:alpha val="46000"/>
                  </a:schemeClr>
                </a:solidFill>
              </a:defRPr>
            </a:lvl1pPr>
          </a:lstStyle>
          <a:p>
            <a:pPr lvl="0"/>
            <a:r>
              <a:rPr lang="en-US" dirty="0"/>
              <a:t>Click to add text here</a:t>
            </a:r>
          </a:p>
        </p:txBody>
      </p:sp>
      <p:sp>
        <p:nvSpPr>
          <p:cNvPr id="18" name="Text Placeholder 10">
            <a:extLst>
              <a:ext uri="{FF2B5EF4-FFF2-40B4-BE49-F238E27FC236}">
                <a16:creationId xmlns:a16="http://schemas.microsoft.com/office/drawing/2014/main" id="{B6B6DB95-B3AD-4954-8725-DCAA8F716A99}"/>
              </a:ext>
            </a:extLst>
          </p:cNvPr>
          <p:cNvSpPr>
            <a:spLocks noGrp="1"/>
          </p:cNvSpPr>
          <p:nvPr>
            <p:ph type="body" sz="quarter" idx="12" hasCustomPrompt="1"/>
          </p:nvPr>
        </p:nvSpPr>
        <p:spPr>
          <a:xfrm>
            <a:off x="6262812" y="1941031"/>
            <a:ext cx="4632053" cy="869888"/>
          </a:xfrm>
        </p:spPr>
        <p:txBody>
          <a:bodyPr>
            <a:normAutofit/>
          </a:bodyPr>
          <a:lstStyle>
            <a:lvl1pPr marL="1944" indent="0">
              <a:buNone/>
              <a:defRPr sz="2400">
                <a:solidFill>
                  <a:schemeClr val="accent1"/>
                </a:solidFill>
                <a:latin typeface="+mj-lt"/>
              </a:defRPr>
            </a:lvl1pPr>
          </a:lstStyle>
          <a:p>
            <a:pPr lvl="0"/>
            <a:r>
              <a:rPr lang="en-US" dirty="0"/>
              <a:t>Click to insert subtitle</a:t>
            </a:r>
          </a:p>
        </p:txBody>
      </p:sp>
      <p:sp>
        <p:nvSpPr>
          <p:cNvPr id="19" name="Text Placeholder 12">
            <a:extLst>
              <a:ext uri="{FF2B5EF4-FFF2-40B4-BE49-F238E27FC236}">
                <a16:creationId xmlns:a16="http://schemas.microsoft.com/office/drawing/2014/main" id="{EBF18AD6-49AE-45E3-AFDB-53684AB6EC28}"/>
              </a:ext>
            </a:extLst>
          </p:cNvPr>
          <p:cNvSpPr>
            <a:spLocks noGrp="1"/>
          </p:cNvSpPr>
          <p:nvPr>
            <p:ph type="body" sz="quarter" idx="13" hasCustomPrompt="1"/>
          </p:nvPr>
        </p:nvSpPr>
        <p:spPr>
          <a:xfrm>
            <a:off x="6260962" y="2837529"/>
            <a:ext cx="4633419" cy="2547938"/>
          </a:xfrm>
        </p:spPr>
        <p:txBody>
          <a:bodyPr/>
          <a:lstStyle>
            <a:lvl1pPr>
              <a:lnSpc>
                <a:spcPct val="100000"/>
              </a:lnSpc>
              <a:buClr>
                <a:schemeClr val="tx2"/>
              </a:buClr>
              <a:defRPr>
                <a:solidFill>
                  <a:schemeClr val="tx2">
                    <a:alpha val="46000"/>
                  </a:schemeClr>
                </a:solidFill>
              </a:defRPr>
            </a:lvl1pPr>
          </a:lstStyle>
          <a:p>
            <a:pPr lvl="0"/>
            <a:r>
              <a:rPr lang="en-US" dirty="0"/>
              <a:t>Click to add text here</a:t>
            </a:r>
          </a:p>
        </p:txBody>
      </p:sp>
      <p:sp>
        <p:nvSpPr>
          <p:cNvPr id="7" name="Date Placeholder 5">
            <a:extLst>
              <a:ext uri="{FF2B5EF4-FFF2-40B4-BE49-F238E27FC236}">
                <a16:creationId xmlns:a16="http://schemas.microsoft.com/office/drawing/2014/main" id="{AD8C32FD-06A2-49E2-A54A-FB7C7AFFE2F2}"/>
              </a:ext>
            </a:extLst>
          </p:cNvPr>
          <p:cNvSpPr>
            <a:spLocks noGrp="1"/>
          </p:cNvSpPr>
          <p:nvPr>
            <p:ph type="dt" sz="half" idx="2"/>
          </p:nvPr>
        </p:nvSpPr>
        <p:spPr>
          <a:xfrm>
            <a:off x="442912" y="6152968"/>
            <a:ext cx="3457576" cy="502920"/>
          </a:xfrm>
        </p:spPr>
        <p:txBody>
          <a:bodyPr/>
          <a:lstStyle>
            <a:lvl1pPr>
              <a:defRPr/>
            </a:lvl1pPr>
          </a:lstStyle>
          <a:p>
            <a:r>
              <a:rPr lang="en-US"/>
              <a:t>2/2/20XX</a:t>
            </a:r>
            <a:endParaRPr lang="en-US" dirty="0"/>
          </a:p>
        </p:txBody>
      </p:sp>
      <p:sp>
        <p:nvSpPr>
          <p:cNvPr id="8" name="Footer Placeholder 3">
            <a:extLst>
              <a:ext uri="{FF2B5EF4-FFF2-40B4-BE49-F238E27FC236}">
                <a16:creationId xmlns:a16="http://schemas.microsoft.com/office/drawing/2014/main" id="{7D13BE1A-DE3C-489C-A627-116679A00B86}"/>
              </a:ext>
            </a:extLst>
          </p:cNvPr>
          <p:cNvSpPr>
            <a:spLocks noGrp="1"/>
          </p:cNvSpPr>
          <p:nvPr>
            <p:ph type="ftr" sz="quarter" idx="3"/>
          </p:nvPr>
        </p:nvSpPr>
        <p:spPr>
          <a:xfrm>
            <a:off x="4370832" y="6153912"/>
            <a:ext cx="5397056" cy="502920"/>
          </a:xfrm>
        </p:spPr>
        <p:txBody>
          <a:bodyPr/>
          <a:lstStyle/>
          <a:p>
            <a:r>
              <a:rPr lang="en-US" spc="200" dirty="0"/>
              <a:t>PRESENTATION TITLE</a:t>
            </a:r>
          </a:p>
        </p:txBody>
      </p:sp>
      <p:sp>
        <p:nvSpPr>
          <p:cNvPr id="14" name="Slide Number Placeholder 11">
            <a:extLst>
              <a:ext uri="{FF2B5EF4-FFF2-40B4-BE49-F238E27FC236}">
                <a16:creationId xmlns:a16="http://schemas.microsoft.com/office/drawing/2014/main" id="{CE15B7AC-26DD-48DA-88A0-A231BF5D1E44}"/>
              </a:ext>
            </a:extLst>
          </p:cNvPr>
          <p:cNvSpPr>
            <a:spLocks noGrp="1"/>
          </p:cNvSpPr>
          <p:nvPr>
            <p:ph type="sldNum" sz="quarter" idx="4"/>
          </p:nvPr>
        </p:nvSpPr>
        <p:spPr>
          <a:xfrm>
            <a:off x="11241025" y="6153912"/>
            <a:ext cx="502920" cy="502920"/>
          </a:xfrm>
        </p:spPr>
        <p:txBody>
          <a:bodyPr tIns="180000" bIns="180000"/>
          <a:lstStyle>
            <a:lvl1pPr algn="r">
              <a:defRPr/>
            </a:lvl1p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2803286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3 Column">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AE78D948-F2B9-4EE0-B830-36F103C218D5}"/>
              </a:ext>
              <a:ext uri="{C183D7F6-B498-43B3-948B-1728B52AA6E4}">
                <adec:decorative xmlns:adec="http://schemas.microsoft.com/office/drawing/2017/decorative" val="1"/>
              </a:ext>
            </a:extLst>
          </p:cNvPr>
          <p:cNvCxnSpPr>
            <a:cxnSpLocks/>
          </p:cNvCxnSpPr>
          <p:nvPr userDrawn="1"/>
        </p:nvCxnSpPr>
        <p:spPr>
          <a:xfrm>
            <a:off x="450000" y="1609200"/>
            <a:ext cx="113004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66B9A2D2-0473-4F46-BFCE-D626532960A5}"/>
              </a:ext>
            </a:extLst>
          </p:cNvPr>
          <p:cNvSpPr>
            <a:spLocks noGrp="1"/>
          </p:cNvSpPr>
          <p:nvPr>
            <p:ph type="title" hasCustomPrompt="1"/>
          </p:nvPr>
        </p:nvSpPr>
        <p:spPr>
          <a:xfrm>
            <a:off x="456170" y="368717"/>
            <a:ext cx="11300400" cy="1026572"/>
          </a:xfrm>
        </p:spPr>
        <p:txBody>
          <a:bodyPr anchor="ctr">
            <a:normAutofit/>
          </a:bodyPr>
          <a:lstStyle>
            <a:lvl1pPr>
              <a:spcBef>
                <a:spcPts val="1000"/>
              </a:spcBef>
              <a:defRPr sz="4400">
                <a:solidFill>
                  <a:schemeClr val="tx1"/>
                </a:solidFill>
              </a:defRPr>
            </a:lvl1pPr>
          </a:lstStyle>
          <a:p>
            <a:r>
              <a:rPr lang="en-US" dirty="0"/>
              <a:t>Click to add title</a:t>
            </a:r>
          </a:p>
        </p:txBody>
      </p:sp>
      <p:sp>
        <p:nvSpPr>
          <p:cNvPr id="6" name="Text Placeholder 10">
            <a:extLst>
              <a:ext uri="{FF2B5EF4-FFF2-40B4-BE49-F238E27FC236}">
                <a16:creationId xmlns:a16="http://schemas.microsoft.com/office/drawing/2014/main" id="{C7203DC6-5779-4D18-8EDA-B417CE1CC346}"/>
              </a:ext>
            </a:extLst>
          </p:cNvPr>
          <p:cNvSpPr>
            <a:spLocks noGrp="1"/>
          </p:cNvSpPr>
          <p:nvPr>
            <p:ph type="body" sz="quarter" idx="10" hasCustomPrompt="1"/>
          </p:nvPr>
        </p:nvSpPr>
        <p:spPr>
          <a:xfrm>
            <a:off x="451850" y="1941031"/>
            <a:ext cx="3456556" cy="869888"/>
          </a:xfrm>
        </p:spPr>
        <p:txBody>
          <a:bodyPr>
            <a:normAutofit/>
          </a:bodyPr>
          <a:lstStyle>
            <a:lvl1pPr marL="1944" indent="0">
              <a:buNone/>
              <a:defRPr sz="2400">
                <a:solidFill>
                  <a:schemeClr val="accent1"/>
                </a:solidFill>
                <a:latin typeface="+mj-lt"/>
              </a:defRPr>
            </a:lvl1pPr>
          </a:lstStyle>
          <a:p>
            <a:pPr lvl="0"/>
            <a:r>
              <a:rPr lang="en-US" dirty="0"/>
              <a:t>Click to insert subtitle</a:t>
            </a:r>
          </a:p>
        </p:txBody>
      </p:sp>
      <p:sp>
        <p:nvSpPr>
          <p:cNvPr id="7" name="Text Placeholder 12">
            <a:extLst>
              <a:ext uri="{FF2B5EF4-FFF2-40B4-BE49-F238E27FC236}">
                <a16:creationId xmlns:a16="http://schemas.microsoft.com/office/drawing/2014/main" id="{65286B5D-8C3D-49BC-A56B-54C3D0FBC782}"/>
              </a:ext>
            </a:extLst>
          </p:cNvPr>
          <p:cNvSpPr>
            <a:spLocks noGrp="1"/>
          </p:cNvSpPr>
          <p:nvPr>
            <p:ph type="body" sz="quarter" idx="11" hasCustomPrompt="1"/>
          </p:nvPr>
        </p:nvSpPr>
        <p:spPr>
          <a:xfrm>
            <a:off x="450000" y="2837528"/>
            <a:ext cx="3457576" cy="2986221"/>
          </a:xfrm>
        </p:spPr>
        <p:txBody>
          <a:bodyPr/>
          <a:lstStyle>
            <a:lvl1pPr marL="457200" indent="-457200">
              <a:lnSpc>
                <a:spcPct val="110000"/>
              </a:lnSpc>
              <a:buClr>
                <a:schemeClr val="tx2"/>
              </a:buClr>
              <a:defRPr>
                <a:solidFill>
                  <a:schemeClr val="tx2">
                    <a:alpha val="46000"/>
                  </a:schemeClr>
                </a:solidFill>
              </a:defRPr>
            </a:lvl1pPr>
          </a:lstStyle>
          <a:p>
            <a:pPr lvl="0"/>
            <a:r>
              <a:rPr lang="en-US" dirty="0"/>
              <a:t>Click to add text here</a:t>
            </a:r>
          </a:p>
        </p:txBody>
      </p:sp>
      <p:sp>
        <p:nvSpPr>
          <p:cNvPr id="15" name="Text Placeholder 10">
            <a:extLst>
              <a:ext uri="{FF2B5EF4-FFF2-40B4-BE49-F238E27FC236}">
                <a16:creationId xmlns:a16="http://schemas.microsoft.com/office/drawing/2014/main" id="{9C8FA9F2-E665-4A1C-AB30-847F4A2000E9}"/>
              </a:ext>
            </a:extLst>
          </p:cNvPr>
          <p:cNvSpPr>
            <a:spLocks noGrp="1"/>
          </p:cNvSpPr>
          <p:nvPr>
            <p:ph type="body" sz="quarter" idx="15" hasCustomPrompt="1"/>
          </p:nvPr>
        </p:nvSpPr>
        <p:spPr>
          <a:xfrm>
            <a:off x="4364947" y="1941031"/>
            <a:ext cx="3456556" cy="869888"/>
          </a:xfrm>
        </p:spPr>
        <p:txBody>
          <a:bodyPr>
            <a:normAutofit/>
          </a:bodyPr>
          <a:lstStyle>
            <a:lvl1pPr marL="1944" indent="0">
              <a:buNone/>
              <a:defRPr sz="2400">
                <a:solidFill>
                  <a:schemeClr val="accent1"/>
                </a:solidFill>
                <a:latin typeface="+mj-lt"/>
              </a:defRPr>
            </a:lvl1pPr>
          </a:lstStyle>
          <a:p>
            <a:pPr lvl="0"/>
            <a:r>
              <a:rPr lang="en-US" dirty="0"/>
              <a:t>Click to insert subtitle</a:t>
            </a:r>
          </a:p>
        </p:txBody>
      </p:sp>
      <p:sp>
        <p:nvSpPr>
          <p:cNvPr id="16" name="Text Placeholder 12">
            <a:extLst>
              <a:ext uri="{FF2B5EF4-FFF2-40B4-BE49-F238E27FC236}">
                <a16:creationId xmlns:a16="http://schemas.microsoft.com/office/drawing/2014/main" id="{3C54263D-50A7-43A8-A3BC-BE063187A830}"/>
              </a:ext>
            </a:extLst>
          </p:cNvPr>
          <p:cNvSpPr>
            <a:spLocks noGrp="1"/>
          </p:cNvSpPr>
          <p:nvPr>
            <p:ph type="body" sz="quarter" idx="16" hasCustomPrompt="1"/>
          </p:nvPr>
        </p:nvSpPr>
        <p:spPr>
          <a:xfrm>
            <a:off x="4363097" y="2837528"/>
            <a:ext cx="3457576" cy="2986221"/>
          </a:xfrm>
        </p:spPr>
        <p:txBody>
          <a:bodyPr/>
          <a:lstStyle>
            <a:lvl1pPr marL="457200" indent="-457200">
              <a:lnSpc>
                <a:spcPct val="110000"/>
              </a:lnSpc>
              <a:buClr>
                <a:schemeClr val="tx2"/>
              </a:buClr>
              <a:defRPr>
                <a:solidFill>
                  <a:schemeClr val="tx2">
                    <a:alpha val="46000"/>
                  </a:schemeClr>
                </a:solidFill>
              </a:defRPr>
            </a:lvl1pPr>
          </a:lstStyle>
          <a:p>
            <a:pPr lvl="0"/>
            <a:r>
              <a:rPr lang="en-US" dirty="0"/>
              <a:t>Click to add text here</a:t>
            </a:r>
          </a:p>
        </p:txBody>
      </p:sp>
      <p:sp>
        <p:nvSpPr>
          <p:cNvPr id="17" name="Text Placeholder 10">
            <a:extLst>
              <a:ext uri="{FF2B5EF4-FFF2-40B4-BE49-F238E27FC236}">
                <a16:creationId xmlns:a16="http://schemas.microsoft.com/office/drawing/2014/main" id="{6DD25081-6CEB-4E5B-A7E5-8100DE67323D}"/>
              </a:ext>
            </a:extLst>
          </p:cNvPr>
          <p:cNvSpPr>
            <a:spLocks noGrp="1"/>
          </p:cNvSpPr>
          <p:nvPr>
            <p:ph type="body" sz="quarter" idx="17" hasCustomPrompt="1"/>
          </p:nvPr>
        </p:nvSpPr>
        <p:spPr>
          <a:xfrm>
            <a:off x="8283594" y="1939364"/>
            <a:ext cx="3456556" cy="869888"/>
          </a:xfrm>
        </p:spPr>
        <p:txBody>
          <a:bodyPr>
            <a:normAutofit/>
          </a:bodyPr>
          <a:lstStyle>
            <a:lvl1pPr marL="1944" indent="0">
              <a:buNone/>
              <a:defRPr sz="2400">
                <a:solidFill>
                  <a:schemeClr val="accent1"/>
                </a:solidFill>
                <a:latin typeface="+mj-lt"/>
              </a:defRPr>
            </a:lvl1pPr>
          </a:lstStyle>
          <a:p>
            <a:pPr lvl="0"/>
            <a:r>
              <a:rPr lang="en-US" dirty="0"/>
              <a:t>Click to insert subtitle</a:t>
            </a:r>
          </a:p>
        </p:txBody>
      </p:sp>
      <p:sp>
        <p:nvSpPr>
          <p:cNvPr id="18" name="Text Placeholder 12">
            <a:extLst>
              <a:ext uri="{FF2B5EF4-FFF2-40B4-BE49-F238E27FC236}">
                <a16:creationId xmlns:a16="http://schemas.microsoft.com/office/drawing/2014/main" id="{B40E43BE-19E7-4C92-A02A-A747188A1130}"/>
              </a:ext>
            </a:extLst>
          </p:cNvPr>
          <p:cNvSpPr>
            <a:spLocks noGrp="1"/>
          </p:cNvSpPr>
          <p:nvPr>
            <p:ph type="body" sz="quarter" idx="18" hasCustomPrompt="1"/>
          </p:nvPr>
        </p:nvSpPr>
        <p:spPr>
          <a:xfrm>
            <a:off x="8282764" y="2835861"/>
            <a:ext cx="3456556" cy="2986221"/>
          </a:xfrm>
        </p:spPr>
        <p:txBody>
          <a:bodyPr/>
          <a:lstStyle>
            <a:lvl1pPr marL="457200" indent="-457200">
              <a:lnSpc>
                <a:spcPct val="110000"/>
              </a:lnSpc>
              <a:buClr>
                <a:schemeClr val="tx2"/>
              </a:buClr>
              <a:defRPr>
                <a:solidFill>
                  <a:schemeClr val="tx2">
                    <a:alpha val="46000"/>
                  </a:schemeClr>
                </a:solidFill>
              </a:defRPr>
            </a:lvl1pPr>
          </a:lstStyle>
          <a:p>
            <a:pPr lvl="0"/>
            <a:r>
              <a:rPr lang="en-US" dirty="0"/>
              <a:t>Click to add text here</a:t>
            </a:r>
          </a:p>
        </p:txBody>
      </p:sp>
      <p:sp>
        <p:nvSpPr>
          <p:cNvPr id="3" name="Date Placeholder 5">
            <a:extLst>
              <a:ext uri="{FF2B5EF4-FFF2-40B4-BE49-F238E27FC236}">
                <a16:creationId xmlns:a16="http://schemas.microsoft.com/office/drawing/2014/main" id="{0364CC8C-A596-4C30-BE97-FF78E042451D}"/>
              </a:ext>
            </a:extLst>
          </p:cNvPr>
          <p:cNvSpPr>
            <a:spLocks noGrp="1"/>
          </p:cNvSpPr>
          <p:nvPr>
            <p:ph type="dt" sz="half" idx="2"/>
          </p:nvPr>
        </p:nvSpPr>
        <p:spPr>
          <a:xfrm>
            <a:off x="442912" y="6152968"/>
            <a:ext cx="3457576" cy="502920"/>
          </a:xfrm>
        </p:spPr>
        <p:txBody>
          <a:bodyPr/>
          <a:lstStyle>
            <a:lvl1pPr>
              <a:defRPr/>
            </a:lvl1pPr>
          </a:lstStyle>
          <a:p>
            <a:r>
              <a:rPr lang="en-US"/>
              <a:t>2/2/20XX</a:t>
            </a:r>
            <a:endParaRPr lang="en-US" dirty="0"/>
          </a:p>
        </p:txBody>
      </p:sp>
      <p:sp>
        <p:nvSpPr>
          <p:cNvPr id="4" name="Footer Placeholder 3">
            <a:extLst>
              <a:ext uri="{FF2B5EF4-FFF2-40B4-BE49-F238E27FC236}">
                <a16:creationId xmlns:a16="http://schemas.microsoft.com/office/drawing/2014/main" id="{716E94F2-5327-4ECE-B9D6-26CA834459B1}"/>
              </a:ext>
            </a:extLst>
          </p:cNvPr>
          <p:cNvSpPr>
            <a:spLocks noGrp="1"/>
          </p:cNvSpPr>
          <p:nvPr>
            <p:ph type="ftr" sz="quarter" idx="3"/>
          </p:nvPr>
        </p:nvSpPr>
        <p:spPr>
          <a:xfrm>
            <a:off x="4370832" y="6153912"/>
            <a:ext cx="5397056" cy="502920"/>
          </a:xfrm>
        </p:spPr>
        <p:txBody>
          <a:bodyPr/>
          <a:lstStyle/>
          <a:p>
            <a:r>
              <a:rPr lang="en-US" spc="200" dirty="0"/>
              <a:t>PRESENTATION TITLE</a:t>
            </a:r>
          </a:p>
        </p:txBody>
      </p:sp>
      <p:sp>
        <p:nvSpPr>
          <p:cNvPr id="14" name="Slide Number Placeholder 11">
            <a:extLst>
              <a:ext uri="{FF2B5EF4-FFF2-40B4-BE49-F238E27FC236}">
                <a16:creationId xmlns:a16="http://schemas.microsoft.com/office/drawing/2014/main" id="{F9BB08CB-1C70-40D7-A67C-2EF5BFFEF9C3}"/>
              </a:ext>
            </a:extLst>
          </p:cNvPr>
          <p:cNvSpPr>
            <a:spLocks noGrp="1"/>
          </p:cNvSpPr>
          <p:nvPr>
            <p:ph type="sldNum" sz="quarter" idx="4"/>
          </p:nvPr>
        </p:nvSpPr>
        <p:spPr>
          <a:xfrm>
            <a:off x="11241025" y="6153912"/>
            <a:ext cx="502920" cy="502920"/>
          </a:xfrm>
        </p:spPr>
        <p:txBody>
          <a:bodyPr tIns="180000" bIns="180000"/>
          <a:lstStyle>
            <a:lvl1pPr algn="r">
              <a:defRPr/>
            </a:lvl1p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2783826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ummar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7C226849-4911-4156-8A09-2F8021BB6243}"/>
              </a:ext>
            </a:extLst>
          </p:cNvPr>
          <p:cNvSpPr>
            <a:spLocks noGrp="1"/>
          </p:cNvSpPr>
          <p:nvPr>
            <p:ph type="title"/>
          </p:nvPr>
        </p:nvSpPr>
        <p:spPr>
          <a:xfrm>
            <a:off x="448056" y="388800"/>
            <a:ext cx="3452432" cy="1262446"/>
          </a:xfrm>
        </p:spPr>
        <p:txBody>
          <a:bodyPr anchor="b" anchorCtr="0">
            <a:normAutofit/>
          </a:bodyPr>
          <a:lstStyle>
            <a:lvl1pPr>
              <a:defRPr sz="4400"/>
            </a:lvl1pPr>
          </a:lstStyle>
          <a:p>
            <a:r>
              <a:rPr lang="en-US"/>
              <a:t>Click to edit Master title style</a:t>
            </a:r>
            <a:endParaRPr lang="en-US" dirty="0"/>
          </a:p>
        </p:txBody>
      </p:sp>
      <p:cxnSp>
        <p:nvCxnSpPr>
          <p:cNvPr id="12" name="Straight Connector 11">
            <a:extLst>
              <a:ext uri="{FF2B5EF4-FFF2-40B4-BE49-F238E27FC236}">
                <a16:creationId xmlns:a16="http://schemas.microsoft.com/office/drawing/2014/main" id="{89EDBB71-02D9-4513-9A6D-F8246A0E501D}"/>
              </a:ext>
              <a:ext uri="{C183D7F6-B498-43B3-948B-1728B52AA6E4}">
                <adec:decorative xmlns:adec="http://schemas.microsoft.com/office/drawing/2017/decorative" val="1"/>
              </a:ext>
            </a:extLst>
          </p:cNvPr>
          <p:cNvCxnSpPr>
            <a:cxnSpLocks/>
          </p:cNvCxnSpPr>
          <p:nvPr userDrawn="1"/>
        </p:nvCxnSpPr>
        <p:spPr>
          <a:xfrm>
            <a:off x="450000" y="1988843"/>
            <a:ext cx="3454116"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3D7A8221-ABAC-45E1-98D1-6FBB8565DCE4}"/>
              </a:ext>
            </a:extLst>
          </p:cNvPr>
          <p:cNvSpPr>
            <a:spLocks noGrp="1"/>
          </p:cNvSpPr>
          <p:nvPr>
            <p:ph idx="1"/>
          </p:nvPr>
        </p:nvSpPr>
        <p:spPr>
          <a:xfrm>
            <a:off x="448056" y="2326441"/>
            <a:ext cx="3452432" cy="3624359"/>
          </a:xfrm>
        </p:spPr>
        <p:txBody>
          <a:bodyPr>
            <a:normAutofit/>
          </a:bodyPr>
          <a:lstStyle>
            <a:lvl1pPr marL="1944" indent="0">
              <a:lnSpc>
                <a:spcPct val="100000"/>
              </a:lnSpc>
              <a:buNone/>
              <a:defRPr/>
            </a:lvl1pPr>
          </a:lstStyle>
          <a:p>
            <a:pPr lvl="0"/>
            <a:r>
              <a:rPr lang="en-US"/>
              <a:t>Click to edit Master text styles</a:t>
            </a:r>
          </a:p>
        </p:txBody>
      </p:sp>
      <p:sp>
        <p:nvSpPr>
          <p:cNvPr id="22" name="Picture Placeholder 18">
            <a:extLst>
              <a:ext uri="{FF2B5EF4-FFF2-40B4-BE49-F238E27FC236}">
                <a16:creationId xmlns:a16="http://schemas.microsoft.com/office/drawing/2014/main" id="{00098A9B-BD9F-4E67-AB5F-A280BC914130}"/>
              </a:ext>
            </a:extLst>
          </p:cNvPr>
          <p:cNvSpPr>
            <a:spLocks noGrp="1"/>
          </p:cNvSpPr>
          <p:nvPr>
            <p:ph type="pic" sz="quarter" idx="10" hasCustomPrompt="1"/>
          </p:nvPr>
        </p:nvSpPr>
        <p:spPr>
          <a:xfrm>
            <a:off x="4367213" y="449263"/>
            <a:ext cx="3600450" cy="5508625"/>
          </a:xfrm>
        </p:spPr>
        <p:txBody>
          <a:bodyPr/>
          <a:lstStyle>
            <a:lvl1pPr marL="1944" indent="0" algn="ctr">
              <a:buNone/>
              <a:defRPr/>
            </a:lvl1pPr>
          </a:lstStyle>
          <a:p>
            <a:r>
              <a:rPr lang="en-US" dirty="0"/>
              <a:t>Insert photo here</a:t>
            </a:r>
          </a:p>
        </p:txBody>
      </p:sp>
      <p:sp>
        <p:nvSpPr>
          <p:cNvPr id="23" name="Picture Placeholder 20">
            <a:extLst>
              <a:ext uri="{FF2B5EF4-FFF2-40B4-BE49-F238E27FC236}">
                <a16:creationId xmlns:a16="http://schemas.microsoft.com/office/drawing/2014/main" id="{D6529E84-FFD6-4547-9301-DD080AB8CE94}"/>
              </a:ext>
            </a:extLst>
          </p:cNvPr>
          <p:cNvSpPr>
            <a:spLocks noGrp="1"/>
          </p:cNvSpPr>
          <p:nvPr>
            <p:ph type="pic" sz="quarter" idx="11" hasCustomPrompt="1"/>
          </p:nvPr>
        </p:nvSpPr>
        <p:spPr>
          <a:xfrm>
            <a:off x="8147050" y="449263"/>
            <a:ext cx="3595688" cy="5502275"/>
          </a:xfrm>
        </p:spPr>
        <p:txBody>
          <a:bodyPr/>
          <a:lstStyle>
            <a:lvl1pPr marL="1944" indent="0" algn="ctr">
              <a:buNone/>
              <a:defRPr/>
            </a:lvl1pPr>
          </a:lstStyle>
          <a:p>
            <a:r>
              <a:rPr lang="en-US" dirty="0"/>
              <a:t>Insert photo here</a:t>
            </a:r>
          </a:p>
        </p:txBody>
      </p:sp>
      <p:sp>
        <p:nvSpPr>
          <p:cNvPr id="16" name="Date Placeholder 5">
            <a:extLst>
              <a:ext uri="{FF2B5EF4-FFF2-40B4-BE49-F238E27FC236}">
                <a16:creationId xmlns:a16="http://schemas.microsoft.com/office/drawing/2014/main" id="{7E7086C0-AADF-4D58-BFB3-165425B31865}"/>
              </a:ext>
            </a:extLst>
          </p:cNvPr>
          <p:cNvSpPr>
            <a:spLocks noGrp="1"/>
          </p:cNvSpPr>
          <p:nvPr>
            <p:ph type="dt" sz="half" idx="2"/>
          </p:nvPr>
        </p:nvSpPr>
        <p:spPr>
          <a:xfrm>
            <a:off x="442912" y="6152968"/>
            <a:ext cx="3457576" cy="502920"/>
          </a:xfrm>
        </p:spPr>
        <p:txBody>
          <a:bodyPr/>
          <a:lstStyle>
            <a:lvl1pPr>
              <a:defRPr/>
            </a:lvl1pPr>
          </a:lstStyle>
          <a:p>
            <a:r>
              <a:rPr lang="en-US"/>
              <a:t>2/2/20XX</a:t>
            </a:r>
            <a:endParaRPr lang="en-US" dirty="0"/>
          </a:p>
        </p:txBody>
      </p:sp>
      <p:sp>
        <p:nvSpPr>
          <p:cNvPr id="17" name="Footer Placeholder 3">
            <a:extLst>
              <a:ext uri="{FF2B5EF4-FFF2-40B4-BE49-F238E27FC236}">
                <a16:creationId xmlns:a16="http://schemas.microsoft.com/office/drawing/2014/main" id="{314B5571-19B2-423C-A0C4-62B5ED984973}"/>
              </a:ext>
            </a:extLst>
          </p:cNvPr>
          <p:cNvSpPr>
            <a:spLocks noGrp="1"/>
          </p:cNvSpPr>
          <p:nvPr>
            <p:ph type="ftr" sz="quarter" idx="3"/>
          </p:nvPr>
        </p:nvSpPr>
        <p:spPr>
          <a:xfrm>
            <a:off x="4370832" y="6153912"/>
            <a:ext cx="5397056" cy="502920"/>
          </a:xfrm>
        </p:spPr>
        <p:txBody>
          <a:bodyPr/>
          <a:lstStyle>
            <a:lvl1pPr>
              <a:defRPr/>
            </a:lvl1pPr>
          </a:lstStyle>
          <a:p>
            <a:r>
              <a:rPr lang="en-US" dirty="0"/>
              <a:t>PRESENTATION TITLE</a:t>
            </a:r>
          </a:p>
        </p:txBody>
      </p:sp>
      <p:sp>
        <p:nvSpPr>
          <p:cNvPr id="10" name="Slide Number Placeholder 11">
            <a:extLst>
              <a:ext uri="{FF2B5EF4-FFF2-40B4-BE49-F238E27FC236}">
                <a16:creationId xmlns:a16="http://schemas.microsoft.com/office/drawing/2014/main" id="{ED5A0CED-3AE4-4EF7-BDA2-E356348354AC}"/>
              </a:ext>
            </a:extLst>
          </p:cNvPr>
          <p:cNvSpPr>
            <a:spLocks noGrp="1"/>
          </p:cNvSpPr>
          <p:nvPr>
            <p:ph type="sldNum" sz="quarter" idx="4"/>
          </p:nvPr>
        </p:nvSpPr>
        <p:spPr>
          <a:xfrm>
            <a:off x="11241025" y="6153912"/>
            <a:ext cx="502920" cy="502920"/>
          </a:xfrm>
        </p:spPr>
        <p:txBody>
          <a:bodyPr tIns="180000" bIns="180000"/>
          <a:lstStyle>
            <a:lvl1pPr algn="r">
              <a:defRPr/>
            </a:lvl1p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40208529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1787F79D-9EFD-4F24-B92B-3DEF507C6FC1}"/>
              </a:ext>
              <a:ext uri="{C183D7F6-B498-43B3-948B-1728B52AA6E4}">
                <adec:decorative xmlns:adec="http://schemas.microsoft.com/office/drawing/2017/decorative" val="1"/>
              </a:ext>
            </a:extLst>
          </p:cNvPr>
          <p:cNvCxnSpPr>
            <a:cxnSpLocks/>
          </p:cNvCxnSpPr>
          <p:nvPr userDrawn="1"/>
        </p:nvCxnSpPr>
        <p:spPr>
          <a:xfrm>
            <a:off x="450000" y="450000"/>
            <a:ext cx="112932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12758C89-0197-4B72-BA43-2CC4DE73F747}"/>
              </a:ext>
            </a:extLst>
          </p:cNvPr>
          <p:cNvSpPr>
            <a:spLocks noGrp="1"/>
          </p:cNvSpPr>
          <p:nvPr>
            <p:ph type="title" hasCustomPrompt="1"/>
          </p:nvPr>
        </p:nvSpPr>
        <p:spPr>
          <a:xfrm>
            <a:off x="440969" y="647377"/>
            <a:ext cx="11316056" cy="1026572"/>
          </a:xfrm>
        </p:spPr>
        <p:txBody>
          <a:bodyPr anchor="ctr">
            <a:normAutofit/>
          </a:bodyPr>
          <a:lstStyle>
            <a:lvl1pPr>
              <a:spcBef>
                <a:spcPts val="1000"/>
              </a:spcBef>
              <a:defRPr sz="4400">
                <a:solidFill>
                  <a:schemeClr val="tx1"/>
                </a:solidFill>
              </a:defRPr>
            </a:lvl1pPr>
          </a:lstStyle>
          <a:p>
            <a:r>
              <a:rPr lang="en-US" dirty="0"/>
              <a:t>Click to add title</a:t>
            </a:r>
          </a:p>
        </p:txBody>
      </p:sp>
      <p:sp>
        <p:nvSpPr>
          <p:cNvPr id="16" name="Text Placeholder 13">
            <a:extLst>
              <a:ext uri="{FF2B5EF4-FFF2-40B4-BE49-F238E27FC236}">
                <a16:creationId xmlns:a16="http://schemas.microsoft.com/office/drawing/2014/main" id="{37D2E7B5-A506-45AA-881E-1EF6A0EB07CC}"/>
              </a:ext>
            </a:extLst>
          </p:cNvPr>
          <p:cNvSpPr>
            <a:spLocks noGrp="1"/>
          </p:cNvSpPr>
          <p:nvPr>
            <p:ph type="body" sz="quarter" idx="11" hasCustomPrompt="1"/>
          </p:nvPr>
        </p:nvSpPr>
        <p:spPr>
          <a:xfrm>
            <a:off x="440968" y="1692923"/>
            <a:ext cx="11300287" cy="1001712"/>
          </a:xfrm>
        </p:spPr>
        <p:txBody>
          <a:bodyPr>
            <a:normAutofit/>
          </a:bodyPr>
          <a:lstStyle>
            <a:lvl1pPr marL="1944" indent="0">
              <a:buNone/>
              <a:defRPr sz="2400" i="0">
                <a:solidFill>
                  <a:schemeClr val="tx1">
                    <a:alpha val="55000"/>
                  </a:schemeClr>
                </a:solidFill>
                <a:latin typeface="+mn-lt"/>
              </a:defRPr>
            </a:lvl1pPr>
          </a:lstStyle>
          <a:p>
            <a:pPr lvl="0"/>
            <a:r>
              <a:rPr lang="en-US" dirty="0"/>
              <a:t>Click to add text</a:t>
            </a:r>
          </a:p>
        </p:txBody>
      </p:sp>
      <p:sp>
        <p:nvSpPr>
          <p:cNvPr id="25" name="Picture Placeholder 17">
            <a:extLst>
              <a:ext uri="{FF2B5EF4-FFF2-40B4-BE49-F238E27FC236}">
                <a16:creationId xmlns:a16="http://schemas.microsoft.com/office/drawing/2014/main" id="{751E77E5-BC2E-4851-A46B-1081DBFEE180}"/>
              </a:ext>
            </a:extLst>
          </p:cNvPr>
          <p:cNvSpPr>
            <a:spLocks noGrp="1"/>
          </p:cNvSpPr>
          <p:nvPr>
            <p:ph type="pic" sz="quarter" idx="12" hasCustomPrompt="1"/>
          </p:nvPr>
        </p:nvSpPr>
        <p:spPr>
          <a:xfrm>
            <a:off x="441325" y="2959100"/>
            <a:ext cx="2698750" cy="2987675"/>
          </a:xfrm>
        </p:spPr>
        <p:txBody>
          <a:bodyPr/>
          <a:lstStyle>
            <a:lvl1pPr marL="1944" indent="0" algn="ctr">
              <a:buNone/>
              <a:defRPr/>
            </a:lvl1pPr>
          </a:lstStyle>
          <a:p>
            <a:r>
              <a:rPr lang="en-US" dirty="0"/>
              <a:t>Insert photo here</a:t>
            </a:r>
          </a:p>
        </p:txBody>
      </p:sp>
      <p:sp>
        <p:nvSpPr>
          <p:cNvPr id="26" name="Picture Placeholder 19">
            <a:extLst>
              <a:ext uri="{FF2B5EF4-FFF2-40B4-BE49-F238E27FC236}">
                <a16:creationId xmlns:a16="http://schemas.microsoft.com/office/drawing/2014/main" id="{5ADD8D61-5FF6-4FF8-A853-94978CE2BF08}"/>
              </a:ext>
            </a:extLst>
          </p:cNvPr>
          <p:cNvSpPr>
            <a:spLocks noGrp="1"/>
          </p:cNvSpPr>
          <p:nvPr>
            <p:ph type="pic" sz="quarter" idx="13" hasCustomPrompt="1"/>
          </p:nvPr>
        </p:nvSpPr>
        <p:spPr>
          <a:xfrm>
            <a:off x="3319463" y="2959100"/>
            <a:ext cx="2690812" cy="2987675"/>
          </a:xfrm>
        </p:spPr>
        <p:txBody>
          <a:bodyPr/>
          <a:lstStyle>
            <a:lvl1pPr marL="1944" indent="0" algn="ctr">
              <a:buNone/>
              <a:defRPr/>
            </a:lvl1pPr>
          </a:lstStyle>
          <a:p>
            <a:r>
              <a:rPr lang="en-US" dirty="0"/>
              <a:t>Insert photo here</a:t>
            </a:r>
          </a:p>
        </p:txBody>
      </p:sp>
      <p:sp>
        <p:nvSpPr>
          <p:cNvPr id="27" name="Picture Placeholder 21">
            <a:extLst>
              <a:ext uri="{FF2B5EF4-FFF2-40B4-BE49-F238E27FC236}">
                <a16:creationId xmlns:a16="http://schemas.microsoft.com/office/drawing/2014/main" id="{7217B0CF-D153-4F21-B2F3-3736BFEE8B20}"/>
              </a:ext>
            </a:extLst>
          </p:cNvPr>
          <p:cNvSpPr>
            <a:spLocks noGrp="1"/>
          </p:cNvSpPr>
          <p:nvPr>
            <p:ph type="pic" sz="quarter" idx="14" hasCustomPrompt="1"/>
          </p:nvPr>
        </p:nvSpPr>
        <p:spPr>
          <a:xfrm>
            <a:off x="6189663" y="2959100"/>
            <a:ext cx="2689225" cy="2987675"/>
          </a:xfrm>
        </p:spPr>
        <p:txBody>
          <a:bodyPr/>
          <a:lstStyle>
            <a:lvl1pPr marL="1944" indent="0" algn="ctr">
              <a:buNone/>
              <a:defRPr/>
            </a:lvl1pPr>
          </a:lstStyle>
          <a:p>
            <a:r>
              <a:rPr lang="en-US" dirty="0"/>
              <a:t>Insert photo here</a:t>
            </a:r>
          </a:p>
        </p:txBody>
      </p:sp>
      <p:sp>
        <p:nvSpPr>
          <p:cNvPr id="28" name="Picture Placeholder 23">
            <a:extLst>
              <a:ext uri="{FF2B5EF4-FFF2-40B4-BE49-F238E27FC236}">
                <a16:creationId xmlns:a16="http://schemas.microsoft.com/office/drawing/2014/main" id="{46C9A6A5-13C0-4A42-B695-F3511DCA96A4}"/>
              </a:ext>
            </a:extLst>
          </p:cNvPr>
          <p:cNvSpPr>
            <a:spLocks noGrp="1"/>
          </p:cNvSpPr>
          <p:nvPr>
            <p:ph type="pic" sz="quarter" idx="15" hasCustomPrompt="1"/>
          </p:nvPr>
        </p:nvSpPr>
        <p:spPr>
          <a:xfrm>
            <a:off x="9058275" y="2959100"/>
            <a:ext cx="2698750" cy="2987675"/>
          </a:xfrm>
        </p:spPr>
        <p:txBody>
          <a:bodyPr/>
          <a:lstStyle>
            <a:lvl1pPr marL="1944" indent="0" algn="ctr">
              <a:buNone/>
              <a:defRPr/>
            </a:lvl1pPr>
          </a:lstStyle>
          <a:p>
            <a:r>
              <a:rPr lang="en-US" dirty="0"/>
              <a:t>Insert photo here</a:t>
            </a:r>
          </a:p>
        </p:txBody>
      </p:sp>
      <p:sp>
        <p:nvSpPr>
          <p:cNvPr id="10" name="Date Placeholder 5">
            <a:extLst>
              <a:ext uri="{FF2B5EF4-FFF2-40B4-BE49-F238E27FC236}">
                <a16:creationId xmlns:a16="http://schemas.microsoft.com/office/drawing/2014/main" id="{DD1D6B44-0E3B-4C46-B068-14568BF01DF7}"/>
              </a:ext>
            </a:extLst>
          </p:cNvPr>
          <p:cNvSpPr>
            <a:spLocks noGrp="1"/>
          </p:cNvSpPr>
          <p:nvPr>
            <p:ph type="dt" sz="half" idx="2"/>
          </p:nvPr>
        </p:nvSpPr>
        <p:spPr>
          <a:xfrm>
            <a:off x="442912" y="6152968"/>
            <a:ext cx="3457576" cy="502920"/>
          </a:xfrm>
        </p:spPr>
        <p:txBody>
          <a:bodyPr/>
          <a:lstStyle>
            <a:lvl1pPr>
              <a:defRPr/>
            </a:lvl1pPr>
          </a:lstStyle>
          <a:p>
            <a:r>
              <a:rPr lang="en-US"/>
              <a:t>2/2/20XX</a:t>
            </a:r>
            <a:endParaRPr lang="en-US" dirty="0"/>
          </a:p>
        </p:txBody>
      </p:sp>
      <p:sp>
        <p:nvSpPr>
          <p:cNvPr id="11" name="Footer Placeholder 3">
            <a:extLst>
              <a:ext uri="{FF2B5EF4-FFF2-40B4-BE49-F238E27FC236}">
                <a16:creationId xmlns:a16="http://schemas.microsoft.com/office/drawing/2014/main" id="{FB72C5E2-290F-4D02-842B-932296C10DF0}"/>
              </a:ext>
            </a:extLst>
          </p:cNvPr>
          <p:cNvSpPr>
            <a:spLocks noGrp="1"/>
          </p:cNvSpPr>
          <p:nvPr>
            <p:ph type="ftr" sz="quarter" idx="3"/>
          </p:nvPr>
        </p:nvSpPr>
        <p:spPr>
          <a:xfrm>
            <a:off x="4370832" y="6153912"/>
            <a:ext cx="5397056" cy="502920"/>
          </a:xfrm>
        </p:spPr>
        <p:txBody>
          <a:bodyPr/>
          <a:lstStyle/>
          <a:p>
            <a:r>
              <a:rPr lang="en-US" spc="200" dirty="0"/>
              <a:t>PRESENTATION TITLE</a:t>
            </a:r>
          </a:p>
        </p:txBody>
      </p:sp>
      <p:sp>
        <p:nvSpPr>
          <p:cNvPr id="14" name="Slide Number Placeholder 11">
            <a:extLst>
              <a:ext uri="{FF2B5EF4-FFF2-40B4-BE49-F238E27FC236}">
                <a16:creationId xmlns:a16="http://schemas.microsoft.com/office/drawing/2014/main" id="{E3152744-4FDB-4426-90C5-B204EE645EFA}"/>
              </a:ext>
            </a:extLst>
          </p:cNvPr>
          <p:cNvSpPr>
            <a:spLocks noGrp="1"/>
          </p:cNvSpPr>
          <p:nvPr>
            <p:ph type="sldNum" sz="quarter" idx="4"/>
          </p:nvPr>
        </p:nvSpPr>
        <p:spPr>
          <a:xfrm>
            <a:off x="11241025" y="6153912"/>
            <a:ext cx="502920" cy="502920"/>
          </a:xfrm>
        </p:spPr>
        <p:txBody>
          <a:bodyPr tIns="180000" bIns="180000"/>
          <a:lstStyle>
            <a:lvl1pPr algn="r">
              <a:defRPr/>
            </a:lvl1p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23863230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21818-E75A-458F-AC5B-0E9A2C76B835}"/>
              </a:ext>
            </a:extLst>
          </p:cNvPr>
          <p:cNvSpPr>
            <a:spLocks noGrp="1"/>
          </p:cNvSpPr>
          <p:nvPr>
            <p:ph type="ctrTitle"/>
          </p:nvPr>
        </p:nvSpPr>
        <p:spPr>
          <a:xfrm>
            <a:off x="448056" y="448056"/>
            <a:ext cx="11292840" cy="3401568"/>
          </a:xfrm>
        </p:spPr>
        <p:txBody>
          <a:bodyPr anchor="b">
            <a:normAutofit/>
          </a:bodyPr>
          <a:lstStyle>
            <a:lvl1pPr algn="l">
              <a:defRPr sz="6400">
                <a:solidFill>
                  <a:schemeClr val="tx2"/>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C6EE64DE-978B-4F95-BB3C-D027D8008748}"/>
              </a:ext>
            </a:extLst>
          </p:cNvPr>
          <p:cNvSpPr>
            <a:spLocks noGrp="1"/>
          </p:cNvSpPr>
          <p:nvPr>
            <p:ph type="subTitle" idx="1"/>
          </p:nvPr>
        </p:nvSpPr>
        <p:spPr>
          <a:xfrm>
            <a:off x="448056" y="4471416"/>
            <a:ext cx="11292840" cy="1481328"/>
          </a:xfrm>
        </p:spPr>
        <p:txBody>
          <a:bodyPr/>
          <a:lstStyle>
            <a:lvl1pPr marL="0" indent="0" algn="l">
              <a:lnSpc>
                <a:spcPct val="120000"/>
              </a:lnSpc>
              <a:buNone/>
              <a:defRPr sz="2400">
                <a:solidFill>
                  <a:schemeClr val="tx2">
                    <a:alpha val="5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Date Placeholder 3">
            <a:extLst>
              <a:ext uri="{FF2B5EF4-FFF2-40B4-BE49-F238E27FC236}">
                <a16:creationId xmlns:a16="http://schemas.microsoft.com/office/drawing/2014/main" id="{16BC76EC-3453-4CE0-A71D-BD21940757B4}"/>
              </a:ext>
            </a:extLst>
          </p:cNvPr>
          <p:cNvSpPr>
            <a:spLocks noGrp="1"/>
          </p:cNvSpPr>
          <p:nvPr>
            <p:ph type="dt" sz="half" idx="2"/>
          </p:nvPr>
        </p:nvSpPr>
        <p:spPr>
          <a:xfrm>
            <a:off x="442912" y="6152968"/>
            <a:ext cx="3457576" cy="502920"/>
          </a:xfrm>
          <a:prstGeom prst="rect">
            <a:avLst/>
          </a:prstGeom>
        </p:spPr>
        <p:txBody>
          <a:bodyPr wrap="square" lIns="0" tIns="0" rIns="0" bIns="0" anchor="ctr" anchorCtr="0">
            <a:normAutofit/>
          </a:bodyPr>
          <a:lstStyle>
            <a:lvl1pPr>
              <a:defRPr sz="900" cap="all" spc="200" baseline="0">
                <a:solidFill>
                  <a:schemeClr val="tx1">
                    <a:alpha val="55000"/>
                  </a:schemeClr>
                </a:solidFill>
              </a:defRPr>
            </a:lvl1pPr>
          </a:lstStyle>
          <a:p>
            <a:r>
              <a:rPr lang="en-US"/>
              <a:t>2/2/20XX</a:t>
            </a:r>
            <a:endParaRPr lang="en-US" dirty="0"/>
          </a:p>
        </p:txBody>
      </p:sp>
      <p:sp>
        <p:nvSpPr>
          <p:cNvPr id="9" name="Footer Placeholder 4">
            <a:extLst>
              <a:ext uri="{FF2B5EF4-FFF2-40B4-BE49-F238E27FC236}">
                <a16:creationId xmlns:a16="http://schemas.microsoft.com/office/drawing/2014/main" id="{896B5700-AA45-4E20-8BE5-27620411303F}"/>
              </a:ext>
            </a:extLst>
          </p:cNvPr>
          <p:cNvSpPr>
            <a:spLocks noGrp="1"/>
          </p:cNvSpPr>
          <p:nvPr>
            <p:ph type="ftr" sz="quarter" idx="3"/>
          </p:nvPr>
        </p:nvSpPr>
        <p:spPr>
          <a:xfrm>
            <a:off x="4370832" y="6153912"/>
            <a:ext cx="5397056" cy="502920"/>
          </a:xfrm>
          <a:prstGeom prst="rect">
            <a:avLst/>
          </a:prstGeom>
        </p:spPr>
        <p:txBody>
          <a:bodyPr vert="horz" lIns="0" tIns="0" rIns="91440" bIns="0" rtlCol="0" anchor="ctr"/>
          <a:lstStyle>
            <a:lvl1pPr algn="l">
              <a:defRPr sz="900" cap="all" spc="200" baseline="0">
                <a:solidFill>
                  <a:schemeClr val="tx2">
                    <a:alpha val="55000"/>
                  </a:schemeClr>
                </a:solidFill>
              </a:defRPr>
            </a:lvl1pPr>
          </a:lstStyle>
          <a:p>
            <a:r>
              <a:rPr lang="en-US" spc="200" dirty="0"/>
              <a:t>PRESENTATION TITLE</a:t>
            </a:r>
          </a:p>
        </p:txBody>
      </p:sp>
      <p:sp>
        <p:nvSpPr>
          <p:cNvPr id="7" name="Slide Number Placeholder 11">
            <a:extLst>
              <a:ext uri="{FF2B5EF4-FFF2-40B4-BE49-F238E27FC236}">
                <a16:creationId xmlns:a16="http://schemas.microsoft.com/office/drawing/2014/main" id="{A7C3E5E6-3D65-419E-9CE7-1BEC4CB37EA2}"/>
              </a:ext>
            </a:extLst>
          </p:cNvPr>
          <p:cNvSpPr>
            <a:spLocks noGrp="1"/>
          </p:cNvSpPr>
          <p:nvPr>
            <p:ph type="sldNum" sz="quarter" idx="4"/>
          </p:nvPr>
        </p:nvSpPr>
        <p:spPr>
          <a:xfrm>
            <a:off x="11241025" y="6153912"/>
            <a:ext cx="502920" cy="502920"/>
          </a:xfrm>
        </p:spPr>
        <p:txBody>
          <a:bodyPr tIns="180000" bIns="180000"/>
          <a:lstStyle>
            <a:lvl1pPr algn="r">
              <a:defRPr/>
            </a:lvl1p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38144412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80307A1A-4AC6-459C-9531-704CF376725C}"/>
              </a:ext>
              <a:ext uri="{C183D7F6-B498-43B3-948B-1728B52AA6E4}">
                <adec:decorative xmlns:adec="http://schemas.microsoft.com/office/drawing/2017/decorative" val="1"/>
              </a:ext>
            </a:extLst>
          </p:cNvPr>
          <p:cNvCxnSpPr/>
          <p:nvPr userDrawn="1"/>
        </p:nvCxnSpPr>
        <p:spPr>
          <a:xfrm>
            <a:off x="7527600" y="450000"/>
            <a:ext cx="0" cy="59652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4D2BF6B-AD6F-4BC9-B5A6-BC7741CD0374}"/>
              </a:ext>
            </a:extLst>
          </p:cNvPr>
          <p:cNvSpPr>
            <a:spLocks noGrp="1"/>
          </p:cNvSpPr>
          <p:nvPr>
            <p:ph type="title" hasCustomPrompt="1"/>
          </p:nvPr>
        </p:nvSpPr>
        <p:spPr>
          <a:xfrm>
            <a:off x="447675" y="227011"/>
            <a:ext cx="6860946" cy="2954337"/>
          </a:xfrm>
        </p:spPr>
        <p:txBody>
          <a:bodyPr>
            <a:normAutofit/>
          </a:bodyPr>
          <a:lstStyle>
            <a:lvl1pPr>
              <a:spcBef>
                <a:spcPts val="1000"/>
              </a:spcBef>
              <a:defRPr sz="4400">
                <a:solidFill>
                  <a:schemeClr val="tx1"/>
                </a:solidFill>
              </a:defRPr>
            </a:lvl1pPr>
          </a:lstStyle>
          <a:p>
            <a:r>
              <a:rPr lang="en-US" dirty="0"/>
              <a:t>Click to add title</a:t>
            </a:r>
          </a:p>
        </p:txBody>
      </p:sp>
      <p:sp>
        <p:nvSpPr>
          <p:cNvPr id="15" name="Picture Placeholder 11">
            <a:extLst>
              <a:ext uri="{FF2B5EF4-FFF2-40B4-BE49-F238E27FC236}">
                <a16:creationId xmlns:a16="http://schemas.microsoft.com/office/drawing/2014/main" id="{8FB06AF1-CFEB-40E6-A617-E9CA5CF8B66D}"/>
              </a:ext>
            </a:extLst>
          </p:cNvPr>
          <p:cNvSpPr>
            <a:spLocks noGrp="1"/>
          </p:cNvSpPr>
          <p:nvPr>
            <p:ph type="pic" sz="quarter" idx="10" hasCustomPrompt="1"/>
          </p:nvPr>
        </p:nvSpPr>
        <p:spPr>
          <a:xfrm>
            <a:off x="447675" y="3643313"/>
            <a:ext cx="3227388" cy="2771775"/>
          </a:xfrm>
        </p:spPr>
        <p:txBody>
          <a:bodyPr/>
          <a:lstStyle>
            <a:lvl1pPr marL="1944" indent="0" algn="ctr">
              <a:buNone/>
              <a:defRPr/>
            </a:lvl1pPr>
          </a:lstStyle>
          <a:p>
            <a:r>
              <a:rPr lang="en-US" dirty="0"/>
              <a:t>Insert photo here</a:t>
            </a:r>
          </a:p>
        </p:txBody>
      </p:sp>
      <p:sp>
        <p:nvSpPr>
          <p:cNvPr id="16" name="Picture Placeholder 13">
            <a:extLst>
              <a:ext uri="{FF2B5EF4-FFF2-40B4-BE49-F238E27FC236}">
                <a16:creationId xmlns:a16="http://schemas.microsoft.com/office/drawing/2014/main" id="{62D71E4C-2705-4622-887B-1F1262DB9127}"/>
              </a:ext>
            </a:extLst>
          </p:cNvPr>
          <p:cNvSpPr>
            <a:spLocks noGrp="1"/>
          </p:cNvSpPr>
          <p:nvPr>
            <p:ph type="pic" sz="quarter" idx="11" hasCustomPrompt="1"/>
          </p:nvPr>
        </p:nvSpPr>
        <p:spPr>
          <a:xfrm>
            <a:off x="3849688" y="3643313"/>
            <a:ext cx="3233737" cy="2771775"/>
          </a:xfrm>
        </p:spPr>
        <p:txBody>
          <a:bodyPr/>
          <a:lstStyle>
            <a:lvl1pPr marL="1944" indent="0" algn="ctr">
              <a:buNone/>
              <a:defRPr/>
            </a:lvl1pPr>
          </a:lstStyle>
          <a:p>
            <a:r>
              <a:rPr lang="en-US" dirty="0"/>
              <a:t>Insert photo here</a:t>
            </a:r>
          </a:p>
        </p:txBody>
      </p:sp>
      <p:sp>
        <p:nvSpPr>
          <p:cNvPr id="7" name="Content Placeholder 2">
            <a:extLst>
              <a:ext uri="{FF2B5EF4-FFF2-40B4-BE49-F238E27FC236}">
                <a16:creationId xmlns:a16="http://schemas.microsoft.com/office/drawing/2014/main" id="{5431B6C7-1096-4AD3-9D48-AA45F0B2185D}"/>
              </a:ext>
            </a:extLst>
          </p:cNvPr>
          <p:cNvSpPr>
            <a:spLocks noGrp="1"/>
          </p:cNvSpPr>
          <p:nvPr>
            <p:ph idx="1"/>
          </p:nvPr>
        </p:nvSpPr>
        <p:spPr>
          <a:xfrm>
            <a:off x="7966800" y="383764"/>
            <a:ext cx="3312000" cy="6031435"/>
          </a:xfrm>
        </p:spPr>
        <p:txBody>
          <a:bodyPr>
            <a:normAutofit/>
          </a:bodyPr>
          <a:lstStyle>
            <a:lvl1pPr>
              <a:lnSpc>
                <a:spcPct val="100000"/>
              </a:lnSpc>
              <a:defRPr sz="2400"/>
            </a:lvl1pPr>
          </a:lstStyle>
          <a:p>
            <a:pPr lvl="0"/>
            <a:r>
              <a:rPr lang="en-US"/>
              <a:t>Click to edit Master text styles</a:t>
            </a:r>
          </a:p>
        </p:txBody>
      </p:sp>
      <p:sp>
        <p:nvSpPr>
          <p:cNvPr id="9" name="Date Placeholder 9">
            <a:extLst>
              <a:ext uri="{FF2B5EF4-FFF2-40B4-BE49-F238E27FC236}">
                <a16:creationId xmlns:a16="http://schemas.microsoft.com/office/drawing/2014/main" id="{3C3DC7A9-2932-431E-8EC0-CFA4B2CF6493}"/>
              </a:ext>
            </a:extLst>
          </p:cNvPr>
          <p:cNvSpPr>
            <a:spLocks noGrp="1"/>
          </p:cNvSpPr>
          <p:nvPr>
            <p:ph type="dt" sz="half" idx="2"/>
          </p:nvPr>
        </p:nvSpPr>
        <p:spPr>
          <a:xfrm rot="5400000">
            <a:off x="10299675" y="1584976"/>
            <a:ext cx="2772000" cy="502920"/>
          </a:xfrm>
        </p:spPr>
        <p:txBody>
          <a:bodyPr tIns="180000" rIns="180000" bIns="180000"/>
          <a:lstStyle>
            <a:lvl1pPr>
              <a:defRPr/>
            </a:lvl1pPr>
          </a:lstStyle>
          <a:p>
            <a:r>
              <a:rPr lang="en-US"/>
              <a:t>2/2/20XX</a:t>
            </a:r>
            <a:endParaRPr lang="en-US" dirty="0"/>
          </a:p>
        </p:txBody>
      </p:sp>
      <p:sp>
        <p:nvSpPr>
          <p:cNvPr id="8" name="Footer Placeholder 10">
            <a:extLst>
              <a:ext uri="{FF2B5EF4-FFF2-40B4-BE49-F238E27FC236}">
                <a16:creationId xmlns:a16="http://schemas.microsoft.com/office/drawing/2014/main" id="{A97579B5-432F-4A2F-A65A-D2FACF71A351}"/>
              </a:ext>
            </a:extLst>
          </p:cNvPr>
          <p:cNvSpPr>
            <a:spLocks noGrp="1"/>
          </p:cNvSpPr>
          <p:nvPr>
            <p:ph type="ftr" sz="quarter" idx="3"/>
          </p:nvPr>
        </p:nvSpPr>
        <p:spPr>
          <a:xfrm rot="5400000">
            <a:off x="10216875" y="4439775"/>
            <a:ext cx="2937600" cy="502920"/>
          </a:xfrm>
        </p:spPr>
        <p:txBody>
          <a:bodyPr tIns="180000" rIns="180000" bIns="180000"/>
          <a:lstStyle/>
          <a:p>
            <a:r>
              <a:rPr lang="en-US" spc="200" dirty="0"/>
              <a:t>PRESENTATION TITLE</a:t>
            </a:r>
          </a:p>
        </p:txBody>
      </p:sp>
      <p:sp>
        <p:nvSpPr>
          <p:cNvPr id="14" name="Slide Number Placeholder 11">
            <a:extLst>
              <a:ext uri="{FF2B5EF4-FFF2-40B4-BE49-F238E27FC236}">
                <a16:creationId xmlns:a16="http://schemas.microsoft.com/office/drawing/2014/main" id="{F320B19E-E872-42A8-AA5D-7F84287BD009}"/>
              </a:ext>
            </a:extLst>
          </p:cNvPr>
          <p:cNvSpPr>
            <a:spLocks noGrp="1"/>
          </p:cNvSpPr>
          <p:nvPr>
            <p:ph type="sldNum" sz="quarter" idx="4"/>
          </p:nvPr>
        </p:nvSpPr>
        <p:spPr>
          <a:xfrm>
            <a:off x="11241025" y="6153912"/>
            <a:ext cx="502920" cy="502920"/>
          </a:xfrm>
        </p:spPr>
        <p:txBody>
          <a:bodyPr tIns="180000" bIns="180000"/>
          <a:lstStyle>
            <a:lvl1pPr algn="r">
              <a:defRPr/>
            </a:lvl1p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13029746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51A3404-D5A9-4BC5-A2B8-5BC25368212D}"/>
              </a:ext>
            </a:extLst>
          </p:cNvPr>
          <p:cNvSpPr>
            <a:spLocks noGrp="1"/>
          </p:cNvSpPr>
          <p:nvPr>
            <p:ph type="title"/>
          </p:nvPr>
        </p:nvSpPr>
        <p:spPr>
          <a:xfrm>
            <a:off x="448056" y="388800"/>
            <a:ext cx="5432044" cy="860400"/>
          </a:xfrm>
        </p:spPr>
        <p:txBody>
          <a:bodyPr anchor="b" anchorCtr="0">
            <a:normAutofit/>
          </a:bodyPr>
          <a:lstStyle>
            <a:lvl1pPr>
              <a:defRPr sz="4400"/>
            </a:lvl1pPr>
          </a:lstStyle>
          <a:p>
            <a:r>
              <a:rPr lang="en-US"/>
              <a:t>Click to edit Master title style</a:t>
            </a:r>
            <a:endParaRPr lang="en-US" dirty="0"/>
          </a:p>
        </p:txBody>
      </p:sp>
      <p:cxnSp>
        <p:nvCxnSpPr>
          <p:cNvPr id="4" name="Straight Connector 3">
            <a:extLst>
              <a:ext uri="{FF2B5EF4-FFF2-40B4-BE49-F238E27FC236}">
                <a16:creationId xmlns:a16="http://schemas.microsoft.com/office/drawing/2014/main" id="{B4BD8583-3FBE-444A-9F7E-DF7C6578E8D4}"/>
              </a:ext>
              <a:ext uri="{C183D7F6-B498-43B3-948B-1728B52AA6E4}">
                <adec:decorative xmlns:adec="http://schemas.microsoft.com/office/drawing/2017/decorative" val="1"/>
              </a:ext>
            </a:extLst>
          </p:cNvPr>
          <p:cNvCxnSpPr>
            <a:cxnSpLocks/>
          </p:cNvCxnSpPr>
          <p:nvPr userDrawn="1"/>
        </p:nvCxnSpPr>
        <p:spPr>
          <a:xfrm>
            <a:off x="450000" y="1609200"/>
            <a:ext cx="5434694"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74F115DF-54F8-4335-86CC-1875CD745008}"/>
              </a:ext>
            </a:extLst>
          </p:cNvPr>
          <p:cNvSpPr>
            <a:spLocks noGrp="1"/>
          </p:cNvSpPr>
          <p:nvPr>
            <p:ph idx="1"/>
          </p:nvPr>
        </p:nvSpPr>
        <p:spPr>
          <a:xfrm>
            <a:off x="448056" y="1944000"/>
            <a:ext cx="5432044" cy="4006800"/>
          </a:xfrm>
        </p:spPr>
        <p:txBody>
          <a:bodyPr>
            <a:normAutofit/>
          </a:bodyPr>
          <a:lstStyle>
            <a:lvl1pPr marL="1944" indent="0">
              <a:lnSpc>
                <a:spcPct val="100000"/>
              </a:lnSpc>
              <a:buNone/>
              <a:defRPr/>
            </a:lvl1pPr>
          </a:lstStyle>
          <a:p>
            <a:pPr lvl="0"/>
            <a:r>
              <a:rPr lang="en-US"/>
              <a:t>Click to edit Master text styles</a:t>
            </a:r>
          </a:p>
        </p:txBody>
      </p:sp>
      <p:sp>
        <p:nvSpPr>
          <p:cNvPr id="12" name="Picture Placeholder 10">
            <a:extLst>
              <a:ext uri="{FF2B5EF4-FFF2-40B4-BE49-F238E27FC236}">
                <a16:creationId xmlns:a16="http://schemas.microsoft.com/office/drawing/2014/main" id="{45F81656-BF34-4B85-ACD5-BFAE781919DA}"/>
              </a:ext>
            </a:extLst>
          </p:cNvPr>
          <p:cNvSpPr>
            <a:spLocks noGrp="1"/>
          </p:cNvSpPr>
          <p:nvPr>
            <p:ph type="pic" sz="quarter" idx="10" hasCustomPrompt="1"/>
          </p:nvPr>
        </p:nvSpPr>
        <p:spPr>
          <a:xfrm>
            <a:off x="6307138" y="449263"/>
            <a:ext cx="5432425" cy="5502275"/>
          </a:xfrm>
        </p:spPr>
        <p:txBody>
          <a:bodyPr/>
          <a:lstStyle>
            <a:lvl1pPr marL="1944" indent="0" algn="ctr">
              <a:buNone/>
              <a:defRPr/>
            </a:lvl1pPr>
          </a:lstStyle>
          <a:p>
            <a:r>
              <a:rPr lang="en-US" dirty="0"/>
              <a:t>Insert photo here</a:t>
            </a:r>
          </a:p>
        </p:txBody>
      </p:sp>
      <p:sp>
        <p:nvSpPr>
          <p:cNvPr id="7" name="Date Placeholder 5">
            <a:extLst>
              <a:ext uri="{FF2B5EF4-FFF2-40B4-BE49-F238E27FC236}">
                <a16:creationId xmlns:a16="http://schemas.microsoft.com/office/drawing/2014/main" id="{C54CC99A-1CCA-4711-9007-627C736BDDAB}"/>
              </a:ext>
            </a:extLst>
          </p:cNvPr>
          <p:cNvSpPr>
            <a:spLocks noGrp="1"/>
          </p:cNvSpPr>
          <p:nvPr>
            <p:ph type="dt" sz="half" idx="2"/>
          </p:nvPr>
        </p:nvSpPr>
        <p:spPr>
          <a:xfrm>
            <a:off x="442912" y="6152968"/>
            <a:ext cx="3457576" cy="502920"/>
          </a:xfrm>
        </p:spPr>
        <p:txBody>
          <a:bodyPr/>
          <a:lstStyle>
            <a:lvl1pPr>
              <a:defRPr/>
            </a:lvl1pPr>
          </a:lstStyle>
          <a:p>
            <a:r>
              <a:rPr lang="en-US"/>
              <a:t>2/2/20XX</a:t>
            </a:r>
            <a:endParaRPr lang="en-US" dirty="0"/>
          </a:p>
        </p:txBody>
      </p:sp>
      <p:sp>
        <p:nvSpPr>
          <p:cNvPr id="8" name="Footer Placeholder 3">
            <a:extLst>
              <a:ext uri="{FF2B5EF4-FFF2-40B4-BE49-F238E27FC236}">
                <a16:creationId xmlns:a16="http://schemas.microsoft.com/office/drawing/2014/main" id="{E513F610-B150-40E5-A881-4F4F842123BF}"/>
              </a:ext>
            </a:extLst>
          </p:cNvPr>
          <p:cNvSpPr>
            <a:spLocks noGrp="1"/>
          </p:cNvSpPr>
          <p:nvPr>
            <p:ph type="ftr" sz="quarter" idx="3"/>
          </p:nvPr>
        </p:nvSpPr>
        <p:spPr>
          <a:xfrm>
            <a:off x="4370832" y="6153912"/>
            <a:ext cx="5397056" cy="502920"/>
          </a:xfrm>
        </p:spPr>
        <p:txBody>
          <a:bodyPr/>
          <a:lstStyle>
            <a:lvl1pPr>
              <a:defRPr/>
            </a:lvl1pPr>
          </a:lstStyle>
          <a:p>
            <a:r>
              <a:rPr lang="en-US" dirty="0"/>
              <a:t>PRESENTATION TITLE</a:t>
            </a:r>
          </a:p>
        </p:txBody>
      </p:sp>
      <p:sp>
        <p:nvSpPr>
          <p:cNvPr id="13" name="Slide Number Placeholder 11">
            <a:extLst>
              <a:ext uri="{FF2B5EF4-FFF2-40B4-BE49-F238E27FC236}">
                <a16:creationId xmlns:a16="http://schemas.microsoft.com/office/drawing/2014/main" id="{9C7D98EF-127D-4092-9E0B-82F254B113F7}"/>
              </a:ext>
            </a:extLst>
          </p:cNvPr>
          <p:cNvSpPr>
            <a:spLocks noGrp="1"/>
          </p:cNvSpPr>
          <p:nvPr>
            <p:ph type="sldNum" sz="quarter" idx="4"/>
          </p:nvPr>
        </p:nvSpPr>
        <p:spPr>
          <a:xfrm>
            <a:off x="11241025" y="6153912"/>
            <a:ext cx="502920" cy="502920"/>
          </a:xfrm>
        </p:spPr>
        <p:txBody>
          <a:bodyPr tIns="180000" bIns="180000"/>
          <a:lstStyle>
            <a:lvl1pPr algn="r">
              <a:defRPr/>
            </a:lvl1p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4083616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0" name="Title 6">
            <a:extLst>
              <a:ext uri="{FF2B5EF4-FFF2-40B4-BE49-F238E27FC236}">
                <a16:creationId xmlns:a16="http://schemas.microsoft.com/office/drawing/2014/main" id="{8F9B17DB-D85A-4B5F-A44F-4BAD5975CB0B}"/>
              </a:ext>
            </a:extLst>
          </p:cNvPr>
          <p:cNvSpPr>
            <a:spLocks noGrp="1"/>
          </p:cNvSpPr>
          <p:nvPr>
            <p:ph type="ctrTitle"/>
          </p:nvPr>
        </p:nvSpPr>
        <p:spPr>
          <a:xfrm>
            <a:off x="4385412" y="448056"/>
            <a:ext cx="7355484" cy="3401568"/>
          </a:xfrm>
        </p:spPr>
        <p:txBody>
          <a:bodyPr>
            <a:normAutofit/>
          </a:bodyPr>
          <a:lstStyle>
            <a:lvl1pPr>
              <a:defRPr sz="4400"/>
            </a:lvl1pPr>
          </a:lstStyle>
          <a:p>
            <a:r>
              <a:rPr lang="en-US"/>
              <a:t>Click to edit Master title style</a:t>
            </a:r>
            <a:endParaRPr lang="en-US" dirty="0"/>
          </a:p>
        </p:txBody>
      </p:sp>
      <p:sp>
        <p:nvSpPr>
          <p:cNvPr id="15" name="Subtitle 7">
            <a:extLst>
              <a:ext uri="{FF2B5EF4-FFF2-40B4-BE49-F238E27FC236}">
                <a16:creationId xmlns:a16="http://schemas.microsoft.com/office/drawing/2014/main" id="{4582DBBD-4E7B-4825-A55A-B28211141C4D}"/>
              </a:ext>
            </a:extLst>
          </p:cNvPr>
          <p:cNvSpPr>
            <a:spLocks noGrp="1"/>
          </p:cNvSpPr>
          <p:nvPr>
            <p:ph type="subTitle" idx="1"/>
          </p:nvPr>
        </p:nvSpPr>
        <p:spPr>
          <a:xfrm>
            <a:off x="4385412" y="4471416"/>
            <a:ext cx="7355484" cy="1481328"/>
          </a:xfrm>
        </p:spPr>
        <p:txBody>
          <a:bodyPr>
            <a:normAutofit/>
          </a:bodyPr>
          <a:lstStyle>
            <a:lvl1pPr marL="1944" indent="0">
              <a:buNone/>
              <a:defRPr sz="2400"/>
            </a:lvl1pPr>
          </a:lstStyle>
          <a:p>
            <a:r>
              <a:rPr lang="en-US"/>
              <a:t>Click to edit Master subtitle style</a:t>
            </a:r>
            <a:endParaRPr lang="en-US" dirty="0"/>
          </a:p>
        </p:txBody>
      </p:sp>
      <p:cxnSp>
        <p:nvCxnSpPr>
          <p:cNvPr id="18" name="Straight Connector 17">
            <a:extLst>
              <a:ext uri="{FF2B5EF4-FFF2-40B4-BE49-F238E27FC236}">
                <a16:creationId xmlns:a16="http://schemas.microsoft.com/office/drawing/2014/main" id="{2E7AB31A-4165-4478-8B2E-0C5398550476}"/>
              </a:ext>
              <a:ext uri="{C183D7F6-B498-43B3-948B-1728B52AA6E4}">
                <adec:decorative xmlns:adec="http://schemas.microsoft.com/office/drawing/2017/decorative" val="1"/>
              </a:ext>
            </a:extLst>
          </p:cNvPr>
          <p:cNvCxnSpPr>
            <a:cxnSpLocks/>
          </p:cNvCxnSpPr>
          <p:nvPr userDrawn="1"/>
        </p:nvCxnSpPr>
        <p:spPr>
          <a:xfrm>
            <a:off x="4385412" y="4122000"/>
            <a:ext cx="7380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5" name="Picture Placeholder 2">
            <a:extLst>
              <a:ext uri="{FF2B5EF4-FFF2-40B4-BE49-F238E27FC236}">
                <a16:creationId xmlns:a16="http://schemas.microsoft.com/office/drawing/2014/main" id="{E2291097-923C-4C79-A2E1-C0C1C5F94393}"/>
              </a:ext>
            </a:extLst>
          </p:cNvPr>
          <p:cNvSpPr>
            <a:spLocks noGrp="1"/>
          </p:cNvSpPr>
          <p:nvPr>
            <p:ph type="pic" sz="quarter" idx="10" hasCustomPrompt="1"/>
          </p:nvPr>
        </p:nvSpPr>
        <p:spPr>
          <a:xfrm>
            <a:off x="449263" y="447675"/>
            <a:ext cx="3449637" cy="1727200"/>
          </a:xfrm>
        </p:spPr>
        <p:txBody>
          <a:bodyPr/>
          <a:lstStyle>
            <a:lvl1pPr marL="1944" indent="0" algn="ctr">
              <a:buNone/>
              <a:defRPr/>
            </a:lvl1pPr>
          </a:lstStyle>
          <a:p>
            <a:r>
              <a:rPr lang="en-US" dirty="0"/>
              <a:t>Insert photo here</a:t>
            </a:r>
          </a:p>
        </p:txBody>
      </p:sp>
      <p:sp>
        <p:nvSpPr>
          <p:cNvPr id="26" name="Picture Placeholder 4">
            <a:extLst>
              <a:ext uri="{FF2B5EF4-FFF2-40B4-BE49-F238E27FC236}">
                <a16:creationId xmlns:a16="http://schemas.microsoft.com/office/drawing/2014/main" id="{BD63B57D-B7E5-4B5F-BA72-251478B503AA}"/>
              </a:ext>
            </a:extLst>
          </p:cNvPr>
          <p:cNvSpPr>
            <a:spLocks noGrp="1"/>
          </p:cNvSpPr>
          <p:nvPr>
            <p:ph type="pic" sz="quarter" idx="11" hasCustomPrompt="1"/>
          </p:nvPr>
        </p:nvSpPr>
        <p:spPr>
          <a:xfrm>
            <a:off x="449263" y="2354263"/>
            <a:ext cx="3449637" cy="1727200"/>
          </a:xfrm>
        </p:spPr>
        <p:txBody>
          <a:bodyPr/>
          <a:lstStyle>
            <a:lvl1pPr marL="1944" indent="0" algn="ctr">
              <a:buNone/>
              <a:defRPr/>
            </a:lvl1pPr>
          </a:lstStyle>
          <a:p>
            <a:r>
              <a:rPr lang="en-US" dirty="0"/>
              <a:t>Insert photo here</a:t>
            </a:r>
          </a:p>
        </p:txBody>
      </p:sp>
      <p:sp>
        <p:nvSpPr>
          <p:cNvPr id="27" name="Picture Placeholder 6">
            <a:extLst>
              <a:ext uri="{FF2B5EF4-FFF2-40B4-BE49-F238E27FC236}">
                <a16:creationId xmlns:a16="http://schemas.microsoft.com/office/drawing/2014/main" id="{5C8C147E-814C-4008-8C13-0216089EF54B}"/>
              </a:ext>
            </a:extLst>
          </p:cNvPr>
          <p:cNvSpPr>
            <a:spLocks noGrp="1"/>
          </p:cNvSpPr>
          <p:nvPr>
            <p:ph type="pic" sz="quarter" idx="12" hasCustomPrompt="1"/>
          </p:nvPr>
        </p:nvSpPr>
        <p:spPr>
          <a:xfrm>
            <a:off x="449263" y="4260850"/>
            <a:ext cx="3449637" cy="1727200"/>
          </a:xfrm>
        </p:spPr>
        <p:txBody>
          <a:bodyPr/>
          <a:lstStyle>
            <a:lvl1pPr marL="1944" indent="0" algn="ctr">
              <a:buNone/>
              <a:defRPr/>
            </a:lvl1pPr>
          </a:lstStyle>
          <a:p>
            <a:r>
              <a:rPr lang="en-US" dirty="0"/>
              <a:t>Insert photo here</a:t>
            </a:r>
          </a:p>
        </p:txBody>
      </p:sp>
    </p:spTree>
    <p:extLst>
      <p:ext uri="{BB962C8B-B14F-4D97-AF65-F5344CB8AC3E}">
        <p14:creationId xmlns:p14="http://schemas.microsoft.com/office/powerpoint/2010/main" val="1365409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6C472BA8-C86A-4A3E-BDE2-5B103B418B09}"/>
              </a:ext>
              <a:ext uri="{C183D7F6-B498-43B3-948B-1728B52AA6E4}">
                <adec:decorative xmlns:adec="http://schemas.microsoft.com/office/drawing/2017/decorative" val="1"/>
              </a:ext>
            </a:extLst>
          </p:cNvPr>
          <p:cNvCxnSpPr>
            <a:cxnSpLocks/>
          </p:cNvCxnSpPr>
          <p:nvPr userDrawn="1"/>
        </p:nvCxnSpPr>
        <p:spPr>
          <a:xfrm>
            <a:off x="449400" y="1609200"/>
            <a:ext cx="112932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A4C7BB06-8210-4B65-AD12-157991E7E36A}"/>
              </a:ext>
            </a:extLst>
          </p:cNvPr>
          <p:cNvSpPr>
            <a:spLocks noGrp="1"/>
          </p:cNvSpPr>
          <p:nvPr>
            <p:ph type="title" hasCustomPrompt="1"/>
          </p:nvPr>
        </p:nvSpPr>
        <p:spPr>
          <a:xfrm>
            <a:off x="437626" y="206916"/>
            <a:ext cx="11293199" cy="1026572"/>
          </a:xfrm>
        </p:spPr>
        <p:txBody>
          <a:bodyPr anchor="ctr">
            <a:normAutofit/>
          </a:bodyPr>
          <a:lstStyle>
            <a:lvl1pPr>
              <a:spcBef>
                <a:spcPts val="1000"/>
              </a:spcBef>
              <a:defRPr sz="4400">
                <a:solidFill>
                  <a:schemeClr val="tx1"/>
                </a:solidFill>
              </a:defRPr>
            </a:lvl1pPr>
          </a:lstStyle>
          <a:p>
            <a:r>
              <a:rPr lang="en-US" dirty="0"/>
              <a:t>Click to add title</a:t>
            </a:r>
          </a:p>
        </p:txBody>
      </p:sp>
      <p:sp>
        <p:nvSpPr>
          <p:cNvPr id="3" name="Content Placeholder 2">
            <a:extLst>
              <a:ext uri="{FF2B5EF4-FFF2-40B4-BE49-F238E27FC236}">
                <a16:creationId xmlns:a16="http://schemas.microsoft.com/office/drawing/2014/main" id="{3703CE44-6F04-4B27-8C13-AD0131E9211D}"/>
              </a:ext>
            </a:extLst>
          </p:cNvPr>
          <p:cNvSpPr>
            <a:spLocks noGrp="1"/>
          </p:cNvSpPr>
          <p:nvPr>
            <p:ph sz="quarter" idx="11" hasCustomPrompt="1"/>
          </p:nvPr>
        </p:nvSpPr>
        <p:spPr>
          <a:xfrm>
            <a:off x="436563" y="2017713"/>
            <a:ext cx="11312525" cy="3906837"/>
          </a:xfrm>
        </p:spPr>
        <p:txBody>
          <a:bodyPr>
            <a:normAutofit/>
          </a:bodyPr>
          <a:lstStyle>
            <a:lvl1pPr marL="1944" indent="0">
              <a:buNone/>
              <a:defRPr sz="1600">
                <a:solidFill>
                  <a:schemeClr val="tx1">
                    <a:alpha val="55000"/>
                  </a:schemeClr>
                </a:solidFill>
              </a:defRPr>
            </a:lvl1pPr>
            <a:lvl2pPr marL="451944" indent="0">
              <a:buNone/>
              <a:defRPr sz="1600">
                <a:solidFill>
                  <a:schemeClr val="tx1">
                    <a:alpha val="55000"/>
                  </a:schemeClr>
                </a:solidFill>
              </a:defRPr>
            </a:lvl2pPr>
            <a:lvl3pPr marL="901944" indent="0">
              <a:buNone/>
              <a:defRPr sz="1600">
                <a:solidFill>
                  <a:schemeClr val="tx1">
                    <a:alpha val="55000"/>
                  </a:schemeClr>
                </a:solidFill>
              </a:defRPr>
            </a:lvl3pPr>
            <a:lvl4pPr marL="1351944" indent="0">
              <a:buNone/>
              <a:defRPr sz="1600">
                <a:solidFill>
                  <a:schemeClr val="tx1">
                    <a:alpha val="55000"/>
                  </a:schemeClr>
                </a:solidFill>
              </a:defRPr>
            </a:lvl4pPr>
            <a:lvl5pPr marL="1801944" indent="0">
              <a:buNone/>
              <a:defRPr sz="1600">
                <a:solidFill>
                  <a:schemeClr val="tx1">
                    <a:alpha val="55000"/>
                  </a:schemeClr>
                </a:solidFill>
              </a:defRPr>
            </a:lvl5pPr>
          </a:lstStyle>
          <a:p>
            <a:pPr lvl="0"/>
            <a:r>
              <a:rPr lang="en-US" dirty="0"/>
              <a:t>Click to add content</a:t>
            </a:r>
          </a:p>
        </p:txBody>
      </p:sp>
      <p:sp>
        <p:nvSpPr>
          <p:cNvPr id="5" name="Date Placeholder 6">
            <a:extLst>
              <a:ext uri="{FF2B5EF4-FFF2-40B4-BE49-F238E27FC236}">
                <a16:creationId xmlns:a16="http://schemas.microsoft.com/office/drawing/2014/main" id="{4D71227A-06F0-4EDB-9BA6-C5AA4D028CFD}"/>
              </a:ext>
            </a:extLst>
          </p:cNvPr>
          <p:cNvSpPr>
            <a:spLocks noGrp="1"/>
          </p:cNvSpPr>
          <p:nvPr>
            <p:ph type="dt" sz="half" idx="2"/>
          </p:nvPr>
        </p:nvSpPr>
        <p:spPr>
          <a:xfrm>
            <a:off x="442912" y="6152968"/>
            <a:ext cx="3457576" cy="502920"/>
          </a:xfrm>
        </p:spPr>
        <p:txBody>
          <a:bodyPr/>
          <a:lstStyle>
            <a:lvl1pPr>
              <a:defRPr/>
            </a:lvl1pPr>
          </a:lstStyle>
          <a:p>
            <a:r>
              <a:rPr lang="en-US"/>
              <a:t>2/2/20XX</a:t>
            </a:r>
            <a:endParaRPr lang="en-US" dirty="0"/>
          </a:p>
        </p:txBody>
      </p:sp>
      <p:sp>
        <p:nvSpPr>
          <p:cNvPr id="6" name="Footer Placeholder 7">
            <a:extLst>
              <a:ext uri="{FF2B5EF4-FFF2-40B4-BE49-F238E27FC236}">
                <a16:creationId xmlns:a16="http://schemas.microsoft.com/office/drawing/2014/main" id="{9F297A86-7B17-452A-9C74-D1F11ACBB1AE}"/>
              </a:ext>
            </a:extLst>
          </p:cNvPr>
          <p:cNvSpPr>
            <a:spLocks noGrp="1"/>
          </p:cNvSpPr>
          <p:nvPr>
            <p:ph type="ftr" sz="quarter" idx="3"/>
          </p:nvPr>
        </p:nvSpPr>
        <p:spPr>
          <a:xfrm>
            <a:off x="4370832" y="6153912"/>
            <a:ext cx="5397056" cy="502920"/>
          </a:xfrm>
        </p:spPr>
        <p:txBody>
          <a:bodyPr/>
          <a:lstStyle>
            <a:lvl1pPr>
              <a:defRPr/>
            </a:lvl1pPr>
          </a:lstStyle>
          <a:p>
            <a:r>
              <a:rPr lang="en-US" dirty="0"/>
              <a:t>PRESENTATION TITLE</a:t>
            </a:r>
          </a:p>
        </p:txBody>
      </p:sp>
      <p:sp>
        <p:nvSpPr>
          <p:cNvPr id="8" name="Slide Number Placeholder 11">
            <a:extLst>
              <a:ext uri="{FF2B5EF4-FFF2-40B4-BE49-F238E27FC236}">
                <a16:creationId xmlns:a16="http://schemas.microsoft.com/office/drawing/2014/main" id="{5A51317C-59B0-4A35-8F79-F4AE3B59E4E9}"/>
              </a:ext>
            </a:extLst>
          </p:cNvPr>
          <p:cNvSpPr>
            <a:spLocks noGrp="1"/>
          </p:cNvSpPr>
          <p:nvPr>
            <p:ph type="sldNum" sz="quarter" idx="4"/>
          </p:nvPr>
        </p:nvSpPr>
        <p:spPr>
          <a:xfrm>
            <a:off x="11241025" y="6153912"/>
            <a:ext cx="502920" cy="502920"/>
          </a:xfrm>
        </p:spPr>
        <p:txBody>
          <a:bodyPr tIns="180000" bIns="180000"/>
          <a:lstStyle>
            <a:lvl1pPr algn="r">
              <a:defRPr/>
            </a:lvl1p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3134293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32E1050-6C12-4B39-8715-4D547243926E}"/>
              </a:ext>
              <a:ext uri="{C183D7F6-B498-43B3-948B-1728B52AA6E4}">
                <adec:decorative xmlns:adec="http://schemas.microsoft.com/office/drawing/2017/decorative" val="1"/>
              </a:ext>
            </a:extLst>
          </p:cNvPr>
          <p:cNvCxnSpPr>
            <a:cxnSpLocks/>
          </p:cNvCxnSpPr>
          <p:nvPr userDrawn="1"/>
        </p:nvCxnSpPr>
        <p:spPr>
          <a:xfrm>
            <a:off x="449400" y="1609200"/>
            <a:ext cx="112932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4E513D97-B9A8-4710-A599-E88B1669A73C}"/>
              </a:ext>
            </a:extLst>
          </p:cNvPr>
          <p:cNvSpPr>
            <a:spLocks noGrp="1"/>
          </p:cNvSpPr>
          <p:nvPr>
            <p:ph type="title" hasCustomPrompt="1"/>
          </p:nvPr>
        </p:nvSpPr>
        <p:spPr>
          <a:xfrm>
            <a:off x="437626" y="206916"/>
            <a:ext cx="11311461" cy="1026572"/>
          </a:xfrm>
        </p:spPr>
        <p:txBody>
          <a:bodyPr anchor="ctr">
            <a:normAutofit/>
          </a:bodyPr>
          <a:lstStyle>
            <a:lvl1pPr>
              <a:spcBef>
                <a:spcPts val="1000"/>
              </a:spcBef>
              <a:defRPr sz="4400">
                <a:solidFill>
                  <a:schemeClr val="tx1"/>
                </a:solidFill>
              </a:defRPr>
            </a:lvl1pPr>
          </a:lstStyle>
          <a:p>
            <a:r>
              <a:rPr lang="en-US" dirty="0"/>
              <a:t>Click to add title</a:t>
            </a:r>
          </a:p>
        </p:txBody>
      </p:sp>
      <p:sp>
        <p:nvSpPr>
          <p:cNvPr id="10" name="Content Placeholder 2">
            <a:extLst>
              <a:ext uri="{FF2B5EF4-FFF2-40B4-BE49-F238E27FC236}">
                <a16:creationId xmlns:a16="http://schemas.microsoft.com/office/drawing/2014/main" id="{8E769319-28CA-4E68-8E19-68C73CD16478}"/>
              </a:ext>
            </a:extLst>
          </p:cNvPr>
          <p:cNvSpPr>
            <a:spLocks noGrp="1"/>
          </p:cNvSpPr>
          <p:nvPr>
            <p:ph sz="quarter" idx="11" hasCustomPrompt="1"/>
          </p:nvPr>
        </p:nvSpPr>
        <p:spPr>
          <a:xfrm>
            <a:off x="436563" y="2210546"/>
            <a:ext cx="11312525" cy="3522363"/>
          </a:xfrm>
        </p:spPr>
        <p:txBody>
          <a:bodyPr>
            <a:normAutofit/>
          </a:bodyPr>
          <a:lstStyle>
            <a:lvl1pPr marL="1944" indent="0">
              <a:buNone/>
              <a:defRPr sz="1600">
                <a:solidFill>
                  <a:schemeClr val="tx1">
                    <a:alpha val="55000"/>
                  </a:schemeClr>
                </a:solidFill>
              </a:defRPr>
            </a:lvl1pPr>
            <a:lvl2pPr marL="451944" indent="0">
              <a:buNone/>
              <a:defRPr sz="1600">
                <a:solidFill>
                  <a:schemeClr val="tx1">
                    <a:alpha val="55000"/>
                  </a:schemeClr>
                </a:solidFill>
              </a:defRPr>
            </a:lvl2pPr>
            <a:lvl3pPr marL="901944" indent="0">
              <a:buNone/>
              <a:defRPr sz="1600">
                <a:solidFill>
                  <a:schemeClr val="tx1">
                    <a:alpha val="55000"/>
                  </a:schemeClr>
                </a:solidFill>
              </a:defRPr>
            </a:lvl3pPr>
            <a:lvl4pPr marL="1351944" indent="0">
              <a:buNone/>
              <a:defRPr sz="1600">
                <a:solidFill>
                  <a:schemeClr val="tx1">
                    <a:alpha val="55000"/>
                  </a:schemeClr>
                </a:solidFill>
              </a:defRPr>
            </a:lvl4pPr>
            <a:lvl5pPr marL="1801944" indent="0">
              <a:buNone/>
              <a:defRPr sz="1600">
                <a:solidFill>
                  <a:schemeClr val="tx1">
                    <a:alpha val="55000"/>
                  </a:schemeClr>
                </a:solidFill>
              </a:defRPr>
            </a:lvl5pPr>
          </a:lstStyle>
          <a:p>
            <a:pPr lvl="0"/>
            <a:r>
              <a:rPr lang="en-US" dirty="0"/>
              <a:t>Click to add content</a:t>
            </a:r>
          </a:p>
        </p:txBody>
      </p:sp>
      <p:sp>
        <p:nvSpPr>
          <p:cNvPr id="3" name="Date Placeholder 6">
            <a:extLst>
              <a:ext uri="{FF2B5EF4-FFF2-40B4-BE49-F238E27FC236}">
                <a16:creationId xmlns:a16="http://schemas.microsoft.com/office/drawing/2014/main" id="{7EBC5E34-0C82-438C-B5D6-3C1B0209B2C0}"/>
              </a:ext>
            </a:extLst>
          </p:cNvPr>
          <p:cNvSpPr>
            <a:spLocks noGrp="1"/>
          </p:cNvSpPr>
          <p:nvPr>
            <p:ph type="dt" sz="half" idx="2"/>
          </p:nvPr>
        </p:nvSpPr>
        <p:spPr>
          <a:xfrm>
            <a:off x="442912" y="6152968"/>
            <a:ext cx="3457576" cy="502920"/>
          </a:xfrm>
        </p:spPr>
        <p:txBody>
          <a:bodyPr/>
          <a:lstStyle>
            <a:lvl1pPr>
              <a:defRPr/>
            </a:lvl1pPr>
          </a:lstStyle>
          <a:p>
            <a:r>
              <a:rPr lang="en-US"/>
              <a:t>2/2/20XX</a:t>
            </a:r>
            <a:endParaRPr lang="en-US" dirty="0"/>
          </a:p>
        </p:txBody>
      </p:sp>
      <p:sp>
        <p:nvSpPr>
          <p:cNvPr id="4" name="Footer Placeholder 7">
            <a:extLst>
              <a:ext uri="{FF2B5EF4-FFF2-40B4-BE49-F238E27FC236}">
                <a16:creationId xmlns:a16="http://schemas.microsoft.com/office/drawing/2014/main" id="{0BDEB4F1-6670-45BB-B9CB-C99C1EDB76C9}"/>
              </a:ext>
            </a:extLst>
          </p:cNvPr>
          <p:cNvSpPr>
            <a:spLocks noGrp="1"/>
          </p:cNvSpPr>
          <p:nvPr>
            <p:ph type="ftr" sz="quarter" idx="3"/>
          </p:nvPr>
        </p:nvSpPr>
        <p:spPr>
          <a:xfrm>
            <a:off x="4370832" y="6153912"/>
            <a:ext cx="5397056" cy="502920"/>
          </a:xfrm>
        </p:spPr>
        <p:txBody>
          <a:bodyPr/>
          <a:lstStyle>
            <a:lvl1pPr>
              <a:defRPr/>
            </a:lvl1pPr>
          </a:lstStyle>
          <a:p>
            <a:r>
              <a:rPr lang="en-US" dirty="0"/>
              <a:t>PRESENTATION TITLE</a:t>
            </a:r>
          </a:p>
        </p:txBody>
      </p:sp>
      <p:sp>
        <p:nvSpPr>
          <p:cNvPr id="8" name="Slide Number Placeholder 11">
            <a:extLst>
              <a:ext uri="{FF2B5EF4-FFF2-40B4-BE49-F238E27FC236}">
                <a16:creationId xmlns:a16="http://schemas.microsoft.com/office/drawing/2014/main" id="{1930349C-8BE0-47EA-B0BA-1F8A839CCB44}"/>
              </a:ext>
            </a:extLst>
          </p:cNvPr>
          <p:cNvSpPr>
            <a:spLocks noGrp="1"/>
          </p:cNvSpPr>
          <p:nvPr>
            <p:ph type="sldNum" sz="quarter" idx="4"/>
          </p:nvPr>
        </p:nvSpPr>
        <p:spPr>
          <a:xfrm>
            <a:off x="11241025" y="6153912"/>
            <a:ext cx="502920" cy="502920"/>
          </a:xfrm>
        </p:spPr>
        <p:txBody>
          <a:bodyPr tIns="180000" bIns="180000"/>
          <a:lstStyle>
            <a:lvl1pPr algn="r">
              <a:defRPr/>
            </a:lvl1p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1797781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5BE7201D-E29D-4C0F-8BDA-C31C7AD21FF9}"/>
              </a:ext>
            </a:extLst>
          </p:cNvPr>
          <p:cNvSpPr>
            <a:spLocks noGrp="1"/>
          </p:cNvSpPr>
          <p:nvPr>
            <p:ph type="pic" sz="quarter" idx="13" hasCustomPrompt="1"/>
          </p:nvPr>
        </p:nvSpPr>
        <p:spPr>
          <a:xfrm>
            <a:off x="0" y="0"/>
            <a:ext cx="12192000" cy="5949950"/>
          </a:xfrm>
          <a:solidFill>
            <a:schemeClr val="accent6">
              <a:lumMod val="40000"/>
              <a:lumOff val="60000"/>
            </a:schemeClr>
          </a:solidFill>
        </p:spPr>
        <p:txBody>
          <a:bodyPr anchor="ctr"/>
          <a:lstStyle>
            <a:lvl1pPr marL="1944" indent="0" algn="ctr">
              <a:buNone/>
              <a:defRPr/>
            </a:lvl1pPr>
          </a:lstStyle>
          <a:p>
            <a:r>
              <a:rPr lang="en-US" dirty="0"/>
              <a:t>Insert photo here</a:t>
            </a:r>
          </a:p>
        </p:txBody>
      </p:sp>
      <p:sp>
        <p:nvSpPr>
          <p:cNvPr id="6" name="Title 5">
            <a:extLst>
              <a:ext uri="{FF2B5EF4-FFF2-40B4-BE49-F238E27FC236}">
                <a16:creationId xmlns:a16="http://schemas.microsoft.com/office/drawing/2014/main" id="{5D76D068-9B81-43EB-8EF6-14A14B932F04}"/>
              </a:ext>
            </a:extLst>
          </p:cNvPr>
          <p:cNvSpPr>
            <a:spLocks noGrp="1"/>
          </p:cNvSpPr>
          <p:nvPr>
            <p:ph type="title"/>
          </p:nvPr>
        </p:nvSpPr>
        <p:spPr>
          <a:xfrm>
            <a:off x="6435830" y="388800"/>
            <a:ext cx="5314209" cy="4293732"/>
          </a:xfrm>
        </p:spPr>
        <p:txBody>
          <a:bodyPr anchor="t">
            <a:normAutofit/>
          </a:bodyPr>
          <a:lstStyle>
            <a:lvl1pPr algn="r">
              <a:lnSpc>
                <a:spcPct val="140000"/>
              </a:lnSpc>
              <a:spcBef>
                <a:spcPts val="1000"/>
              </a:spcBef>
              <a:defRPr sz="4800">
                <a:solidFill>
                  <a:schemeClr val="accent4"/>
                </a:solidFill>
              </a:defRPr>
            </a:lvl1pPr>
          </a:lstStyle>
          <a:p>
            <a:r>
              <a:rPr lang="en-US"/>
              <a:t>Click to edit Master title style</a:t>
            </a:r>
            <a:endParaRPr lang="en-US" dirty="0"/>
          </a:p>
        </p:txBody>
      </p:sp>
      <p:sp>
        <p:nvSpPr>
          <p:cNvPr id="13" name="Text Placeholder 9">
            <a:extLst>
              <a:ext uri="{FF2B5EF4-FFF2-40B4-BE49-F238E27FC236}">
                <a16:creationId xmlns:a16="http://schemas.microsoft.com/office/drawing/2014/main" id="{86ACD1FC-2042-4BBF-A15C-4CF09BE6FA72}"/>
              </a:ext>
            </a:extLst>
          </p:cNvPr>
          <p:cNvSpPr>
            <a:spLocks noGrp="1"/>
          </p:cNvSpPr>
          <p:nvPr>
            <p:ph type="body" sz="quarter" idx="17" hasCustomPrompt="1"/>
          </p:nvPr>
        </p:nvSpPr>
        <p:spPr>
          <a:xfrm>
            <a:off x="6435831" y="4787752"/>
            <a:ext cx="5313255" cy="882039"/>
          </a:xfrm>
        </p:spPr>
        <p:txBody>
          <a:bodyPr>
            <a:normAutofit/>
          </a:bodyPr>
          <a:lstStyle>
            <a:lvl1pPr marL="1944" indent="0" algn="r">
              <a:buNone/>
              <a:defRPr sz="2400" i="0">
                <a:solidFill>
                  <a:schemeClr val="accent4">
                    <a:alpha val="55000"/>
                  </a:schemeClr>
                </a:solidFill>
                <a:latin typeface="+mn-lt"/>
              </a:defRPr>
            </a:lvl1pPr>
          </a:lstStyle>
          <a:p>
            <a:pPr lvl="0"/>
            <a:r>
              <a:rPr lang="en-US" dirty="0"/>
              <a:t>Click to add subtitle</a:t>
            </a:r>
          </a:p>
        </p:txBody>
      </p:sp>
      <p:sp>
        <p:nvSpPr>
          <p:cNvPr id="2" name="Date Placeholder 3">
            <a:extLst>
              <a:ext uri="{FF2B5EF4-FFF2-40B4-BE49-F238E27FC236}">
                <a16:creationId xmlns:a16="http://schemas.microsoft.com/office/drawing/2014/main" id="{395F5207-FD4F-4EA3-B90A-38946525CC4C}"/>
              </a:ext>
            </a:extLst>
          </p:cNvPr>
          <p:cNvSpPr>
            <a:spLocks noGrp="1"/>
          </p:cNvSpPr>
          <p:nvPr>
            <p:ph type="dt" sz="half" idx="10"/>
          </p:nvPr>
        </p:nvSpPr>
        <p:spPr>
          <a:xfrm>
            <a:off x="438912" y="6153912"/>
            <a:ext cx="3456432" cy="502920"/>
          </a:xfrm>
        </p:spPr>
        <p:txBody>
          <a:bodyPr/>
          <a:lstStyle>
            <a:lvl1pPr>
              <a:defRPr/>
            </a:lvl1pPr>
          </a:lstStyle>
          <a:p>
            <a:r>
              <a:rPr lang="en-US"/>
              <a:t>2/2/20XX</a:t>
            </a:r>
            <a:endParaRPr lang="en-US" dirty="0"/>
          </a:p>
        </p:txBody>
      </p:sp>
      <p:sp>
        <p:nvSpPr>
          <p:cNvPr id="3" name="Footer Placeholder 4">
            <a:extLst>
              <a:ext uri="{FF2B5EF4-FFF2-40B4-BE49-F238E27FC236}">
                <a16:creationId xmlns:a16="http://schemas.microsoft.com/office/drawing/2014/main" id="{1B85A082-D2CF-4D9E-8B9A-4A4EC2FBF61D}"/>
              </a:ext>
            </a:extLst>
          </p:cNvPr>
          <p:cNvSpPr>
            <a:spLocks noGrp="1"/>
          </p:cNvSpPr>
          <p:nvPr>
            <p:ph type="ftr" sz="quarter" idx="11"/>
          </p:nvPr>
        </p:nvSpPr>
        <p:spPr>
          <a:xfrm>
            <a:off x="4370832" y="6153912"/>
            <a:ext cx="5397056" cy="502920"/>
          </a:xfrm>
        </p:spPr>
        <p:txBody>
          <a:bodyPr/>
          <a:lstStyle>
            <a:lvl1pPr>
              <a:defRPr/>
            </a:lvl1pPr>
          </a:lstStyle>
          <a:p>
            <a:r>
              <a:rPr lang="en-US" dirty="0"/>
              <a:t>PRESENTATION TITLE</a:t>
            </a:r>
          </a:p>
        </p:txBody>
      </p:sp>
      <p:sp>
        <p:nvSpPr>
          <p:cNvPr id="9" name="Slide Number Placeholder 11">
            <a:extLst>
              <a:ext uri="{FF2B5EF4-FFF2-40B4-BE49-F238E27FC236}">
                <a16:creationId xmlns:a16="http://schemas.microsoft.com/office/drawing/2014/main" id="{516C575C-EAC2-426D-8F27-9F19CCC0B951}"/>
              </a:ext>
            </a:extLst>
          </p:cNvPr>
          <p:cNvSpPr>
            <a:spLocks noGrp="1"/>
          </p:cNvSpPr>
          <p:nvPr>
            <p:ph type="sldNum" sz="quarter" idx="4"/>
          </p:nvPr>
        </p:nvSpPr>
        <p:spPr>
          <a:xfrm>
            <a:off x="11241025" y="6153912"/>
            <a:ext cx="502920" cy="502920"/>
          </a:xfrm>
        </p:spPr>
        <p:txBody>
          <a:bodyPr tIns="180000" bIns="180000"/>
          <a:lstStyle>
            <a:lvl1pPr algn="r">
              <a:defRPr/>
            </a:lvl1p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36049296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9800939-EE62-4A6F-8369-E0A2225C9ABA}"/>
              </a:ext>
            </a:extLst>
          </p:cNvPr>
          <p:cNvSpPr>
            <a:spLocks noGrp="1"/>
          </p:cNvSpPr>
          <p:nvPr>
            <p:ph type="title"/>
          </p:nvPr>
        </p:nvSpPr>
        <p:spPr>
          <a:xfrm>
            <a:off x="448056" y="388799"/>
            <a:ext cx="2854800" cy="5965199"/>
          </a:xfrm>
        </p:spPr>
        <p:txBody>
          <a:bodyPr>
            <a:normAutofit/>
          </a:bodyPr>
          <a:lstStyle>
            <a:lvl1pPr>
              <a:defRPr sz="4400"/>
            </a:lvl1pPr>
          </a:lstStyle>
          <a:p>
            <a:r>
              <a:rPr lang="en-US"/>
              <a:t>Click to edit Master title style</a:t>
            </a:r>
            <a:endParaRPr lang="en-US" dirty="0"/>
          </a:p>
        </p:txBody>
      </p:sp>
      <p:cxnSp>
        <p:nvCxnSpPr>
          <p:cNvPr id="4" name="Straight Connector 3">
            <a:extLst>
              <a:ext uri="{FF2B5EF4-FFF2-40B4-BE49-F238E27FC236}">
                <a16:creationId xmlns:a16="http://schemas.microsoft.com/office/drawing/2014/main" id="{88AD8766-64D5-4907-9387-55556E06B6B7}"/>
              </a:ext>
              <a:ext uri="{C183D7F6-B498-43B3-948B-1728B52AA6E4}">
                <adec:decorative xmlns:adec="http://schemas.microsoft.com/office/drawing/2017/decorative" val="1"/>
              </a:ext>
            </a:extLst>
          </p:cNvPr>
          <p:cNvCxnSpPr/>
          <p:nvPr userDrawn="1"/>
        </p:nvCxnSpPr>
        <p:spPr>
          <a:xfrm>
            <a:off x="3744000" y="450000"/>
            <a:ext cx="0" cy="59652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356A4E20-3710-4756-B5AA-0D9A3C386789}"/>
              </a:ext>
            </a:extLst>
          </p:cNvPr>
          <p:cNvSpPr>
            <a:spLocks noGrp="1"/>
          </p:cNvSpPr>
          <p:nvPr>
            <p:ph sz="quarter" idx="11" hasCustomPrompt="1"/>
          </p:nvPr>
        </p:nvSpPr>
        <p:spPr>
          <a:xfrm>
            <a:off x="4554400" y="386634"/>
            <a:ext cx="6269984" cy="6084732"/>
          </a:xfrm>
        </p:spPr>
        <p:txBody>
          <a:bodyPr>
            <a:normAutofit/>
          </a:bodyPr>
          <a:lstStyle>
            <a:lvl1pPr marL="1944" indent="0">
              <a:buNone/>
              <a:defRPr sz="1600">
                <a:solidFill>
                  <a:schemeClr val="tx1">
                    <a:alpha val="55000"/>
                  </a:schemeClr>
                </a:solidFill>
              </a:defRPr>
            </a:lvl1pPr>
            <a:lvl2pPr marL="451944" indent="0">
              <a:buNone/>
              <a:defRPr sz="1600">
                <a:solidFill>
                  <a:schemeClr val="tx1">
                    <a:alpha val="55000"/>
                  </a:schemeClr>
                </a:solidFill>
              </a:defRPr>
            </a:lvl2pPr>
            <a:lvl3pPr marL="901944" indent="0">
              <a:buNone/>
              <a:defRPr sz="1600">
                <a:solidFill>
                  <a:schemeClr val="tx1">
                    <a:alpha val="55000"/>
                  </a:schemeClr>
                </a:solidFill>
              </a:defRPr>
            </a:lvl3pPr>
            <a:lvl4pPr marL="1351944" indent="0">
              <a:buNone/>
              <a:defRPr sz="1600">
                <a:solidFill>
                  <a:schemeClr val="tx1">
                    <a:alpha val="55000"/>
                  </a:schemeClr>
                </a:solidFill>
              </a:defRPr>
            </a:lvl4pPr>
            <a:lvl5pPr marL="1801944" indent="0">
              <a:buNone/>
              <a:defRPr sz="1600">
                <a:solidFill>
                  <a:schemeClr val="tx1">
                    <a:alpha val="55000"/>
                  </a:schemeClr>
                </a:solidFill>
              </a:defRPr>
            </a:lvl5pPr>
          </a:lstStyle>
          <a:p>
            <a:pPr lvl="0"/>
            <a:r>
              <a:rPr lang="en-US" dirty="0"/>
              <a:t>Click to add content</a:t>
            </a:r>
          </a:p>
        </p:txBody>
      </p:sp>
      <p:sp>
        <p:nvSpPr>
          <p:cNvPr id="11" name="Date Placeholder 9">
            <a:extLst>
              <a:ext uri="{FF2B5EF4-FFF2-40B4-BE49-F238E27FC236}">
                <a16:creationId xmlns:a16="http://schemas.microsoft.com/office/drawing/2014/main" id="{90ACCA35-D6BC-4204-B1A6-C9F022F5F3A2}"/>
              </a:ext>
            </a:extLst>
          </p:cNvPr>
          <p:cNvSpPr>
            <a:spLocks noGrp="1"/>
          </p:cNvSpPr>
          <p:nvPr>
            <p:ph type="dt" sz="half" idx="2"/>
          </p:nvPr>
        </p:nvSpPr>
        <p:spPr>
          <a:xfrm rot="5400000">
            <a:off x="10299675" y="1584976"/>
            <a:ext cx="2772000" cy="502920"/>
          </a:xfrm>
        </p:spPr>
        <p:txBody>
          <a:bodyPr tIns="180000" rIns="180000" bIns="180000"/>
          <a:lstStyle>
            <a:lvl1pPr>
              <a:defRPr/>
            </a:lvl1pPr>
          </a:lstStyle>
          <a:p>
            <a:r>
              <a:rPr lang="en-US"/>
              <a:t>2/2/20XX</a:t>
            </a:r>
            <a:endParaRPr lang="en-US" dirty="0"/>
          </a:p>
        </p:txBody>
      </p:sp>
      <p:sp>
        <p:nvSpPr>
          <p:cNvPr id="12" name="Footer Placeholder 10">
            <a:extLst>
              <a:ext uri="{FF2B5EF4-FFF2-40B4-BE49-F238E27FC236}">
                <a16:creationId xmlns:a16="http://schemas.microsoft.com/office/drawing/2014/main" id="{6B393FEE-25D9-48C7-B753-BE4F3F53B75B}"/>
              </a:ext>
            </a:extLst>
          </p:cNvPr>
          <p:cNvSpPr>
            <a:spLocks noGrp="1"/>
          </p:cNvSpPr>
          <p:nvPr>
            <p:ph type="ftr" sz="quarter" idx="3"/>
          </p:nvPr>
        </p:nvSpPr>
        <p:spPr>
          <a:xfrm rot="5400000">
            <a:off x="10216875" y="4439775"/>
            <a:ext cx="2937600" cy="502920"/>
          </a:xfrm>
        </p:spPr>
        <p:txBody>
          <a:bodyPr tIns="180000" rIns="180000" bIns="180000"/>
          <a:lstStyle/>
          <a:p>
            <a:r>
              <a:rPr lang="en-US" spc="200" dirty="0"/>
              <a:t>PRESENTATION TITLE</a:t>
            </a:r>
          </a:p>
        </p:txBody>
      </p:sp>
      <p:sp>
        <p:nvSpPr>
          <p:cNvPr id="13" name="Slide Number Placeholder 11">
            <a:extLst>
              <a:ext uri="{FF2B5EF4-FFF2-40B4-BE49-F238E27FC236}">
                <a16:creationId xmlns:a16="http://schemas.microsoft.com/office/drawing/2014/main" id="{6BB8704D-5CE8-4D94-A969-93FD48205583}"/>
              </a:ext>
            </a:extLst>
          </p:cNvPr>
          <p:cNvSpPr>
            <a:spLocks noGrp="1"/>
          </p:cNvSpPr>
          <p:nvPr>
            <p:ph type="sldNum" sz="quarter" idx="4"/>
          </p:nvPr>
        </p:nvSpPr>
        <p:spPr>
          <a:xfrm>
            <a:off x="11241025" y="6153912"/>
            <a:ext cx="502920" cy="502920"/>
          </a:xfrm>
        </p:spPr>
        <p:txBody>
          <a:bodyPr tIns="180000" bIns="180000"/>
          <a:lstStyle>
            <a:lvl1pPr algn="r">
              <a:defRPr/>
            </a:lvl1p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40842298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0EC6A-9526-4F5D-831C-D05B6D208E91}"/>
              </a:ext>
            </a:extLst>
          </p:cNvPr>
          <p:cNvSpPr>
            <a:spLocks noGrp="1"/>
          </p:cNvSpPr>
          <p:nvPr>
            <p:ph type="title"/>
          </p:nvPr>
        </p:nvSpPr>
        <p:spPr>
          <a:xfrm>
            <a:off x="448056" y="388800"/>
            <a:ext cx="2854800" cy="5965200"/>
          </a:xfrm>
        </p:spPr>
        <p:txBody>
          <a:bodyPr>
            <a:normAutofit/>
          </a:bodyPr>
          <a:lstStyle>
            <a:lvl1pPr>
              <a:defRPr sz="4400"/>
            </a:lvl1pPr>
          </a:lstStyle>
          <a:p>
            <a:r>
              <a:rPr lang="en-US"/>
              <a:t>Click to edit Master title style</a:t>
            </a:r>
            <a:endParaRPr lang="en-US" dirty="0"/>
          </a:p>
        </p:txBody>
      </p:sp>
      <p:cxnSp>
        <p:nvCxnSpPr>
          <p:cNvPr id="3" name="Straight Connector 2">
            <a:extLst>
              <a:ext uri="{FF2B5EF4-FFF2-40B4-BE49-F238E27FC236}">
                <a16:creationId xmlns:a16="http://schemas.microsoft.com/office/drawing/2014/main" id="{2DBA2A15-3A0D-4FF2-946D-1A226AB2012C}"/>
              </a:ext>
              <a:ext uri="{C183D7F6-B498-43B3-948B-1728B52AA6E4}">
                <adec:decorative xmlns:adec="http://schemas.microsoft.com/office/drawing/2017/decorative" val="1"/>
              </a:ext>
            </a:extLst>
          </p:cNvPr>
          <p:cNvCxnSpPr/>
          <p:nvPr userDrawn="1"/>
        </p:nvCxnSpPr>
        <p:spPr>
          <a:xfrm>
            <a:off x="3744000" y="450000"/>
            <a:ext cx="0" cy="59652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8" name="Content Placeholder 2">
            <a:extLst>
              <a:ext uri="{FF2B5EF4-FFF2-40B4-BE49-F238E27FC236}">
                <a16:creationId xmlns:a16="http://schemas.microsoft.com/office/drawing/2014/main" id="{3AD23B8B-A425-4CDA-8B08-F225F1A56BBC}"/>
              </a:ext>
            </a:extLst>
          </p:cNvPr>
          <p:cNvSpPr>
            <a:spLocks noGrp="1"/>
          </p:cNvSpPr>
          <p:nvPr>
            <p:ph sz="quarter" idx="11" hasCustomPrompt="1"/>
          </p:nvPr>
        </p:nvSpPr>
        <p:spPr>
          <a:xfrm>
            <a:off x="4171837" y="555337"/>
            <a:ext cx="6923815" cy="5747326"/>
          </a:xfrm>
        </p:spPr>
        <p:txBody>
          <a:bodyPr>
            <a:normAutofit/>
          </a:bodyPr>
          <a:lstStyle>
            <a:lvl1pPr marL="1944" indent="0">
              <a:buNone/>
              <a:defRPr sz="1600">
                <a:solidFill>
                  <a:schemeClr val="tx1">
                    <a:alpha val="55000"/>
                  </a:schemeClr>
                </a:solidFill>
              </a:defRPr>
            </a:lvl1pPr>
            <a:lvl2pPr marL="451944" indent="0">
              <a:buNone/>
              <a:defRPr sz="1600">
                <a:solidFill>
                  <a:schemeClr val="tx1">
                    <a:alpha val="55000"/>
                  </a:schemeClr>
                </a:solidFill>
              </a:defRPr>
            </a:lvl2pPr>
            <a:lvl3pPr marL="901944" indent="0">
              <a:buNone/>
              <a:defRPr sz="1600">
                <a:solidFill>
                  <a:schemeClr val="tx1">
                    <a:alpha val="55000"/>
                  </a:schemeClr>
                </a:solidFill>
              </a:defRPr>
            </a:lvl3pPr>
            <a:lvl4pPr marL="1351944" indent="0">
              <a:buNone/>
              <a:defRPr sz="1600">
                <a:solidFill>
                  <a:schemeClr val="tx1">
                    <a:alpha val="55000"/>
                  </a:schemeClr>
                </a:solidFill>
              </a:defRPr>
            </a:lvl4pPr>
            <a:lvl5pPr marL="1801944" indent="0">
              <a:buNone/>
              <a:defRPr sz="1600">
                <a:solidFill>
                  <a:schemeClr val="tx1">
                    <a:alpha val="55000"/>
                  </a:schemeClr>
                </a:solidFill>
              </a:defRPr>
            </a:lvl5pPr>
          </a:lstStyle>
          <a:p>
            <a:pPr lvl="0"/>
            <a:r>
              <a:rPr lang="en-US" dirty="0"/>
              <a:t>Click to add content</a:t>
            </a:r>
          </a:p>
        </p:txBody>
      </p:sp>
      <p:sp>
        <p:nvSpPr>
          <p:cNvPr id="12" name="Date Placeholder 9">
            <a:extLst>
              <a:ext uri="{FF2B5EF4-FFF2-40B4-BE49-F238E27FC236}">
                <a16:creationId xmlns:a16="http://schemas.microsoft.com/office/drawing/2014/main" id="{148B844A-8E38-4D22-9A7F-A95D22C1EDBC}"/>
              </a:ext>
            </a:extLst>
          </p:cNvPr>
          <p:cNvSpPr>
            <a:spLocks noGrp="1"/>
          </p:cNvSpPr>
          <p:nvPr>
            <p:ph type="dt" sz="half" idx="2"/>
          </p:nvPr>
        </p:nvSpPr>
        <p:spPr>
          <a:xfrm rot="5400000">
            <a:off x="10299675" y="1584976"/>
            <a:ext cx="2772000" cy="502920"/>
          </a:xfrm>
        </p:spPr>
        <p:txBody>
          <a:bodyPr tIns="180000" rIns="180000" bIns="180000"/>
          <a:lstStyle>
            <a:lvl1pPr>
              <a:defRPr/>
            </a:lvl1pPr>
          </a:lstStyle>
          <a:p>
            <a:r>
              <a:rPr lang="en-US"/>
              <a:t>2/2/20XX</a:t>
            </a:r>
            <a:endParaRPr lang="en-US" dirty="0"/>
          </a:p>
        </p:txBody>
      </p:sp>
      <p:sp>
        <p:nvSpPr>
          <p:cNvPr id="13" name="Footer Placeholder 10">
            <a:extLst>
              <a:ext uri="{FF2B5EF4-FFF2-40B4-BE49-F238E27FC236}">
                <a16:creationId xmlns:a16="http://schemas.microsoft.com/office/drawing/2014/main" id="{9EE6E96B-321F-4070-8AB9-69F8498B1731}"/>
              </a:ext>
            </a:extLst>
          </p:cNvPr>
          <p:cNvSpPr>
            <a:spLocks noGrp="1"/>
          </p:cNvSpPr>
          <p:nvPr>
            <p:ph type="ftr" sz="quarter" idx="3"/>
          </p:nvPr>
        </p:nvSpPr>
        <p:spPr>
          <a:xfrm rot="5400000">
            <a:off x="10216875" y="4439775"/>
            <a:ext cx="2937600" cy="502920"/>
          </a:xfrm>
        </p:spPr>
        <p:txBody>
          <a:bodyPr tIns="180000" rIns="180000" bIns="180000"/>
          <a:lstStyle/>
          <a:p>
            <a:r>
              <a:rPr lang="en-US" spc="200" dirty="0"/>
              <a:t>PRESENTATION TITLE</a:t>
            </a:r>
          </a:p>
        </p:txBody>
      </p:sp>
      <p:sp>
        <p:nvSpPr>
          <p:cNvPr id="15" name="Slide Number Placeholder 11">
            <a:extLst>
              <a:ext uri="{FF2B5EF4-FFF2-40B4-BE49-F238E27FC236}">
                <a16:creationId xmlns:a16="http://schemas.microsoft.com/office/drawing/2014/main" id="{B6CC3AFC-1429-49C6-B3ED-9B5C629A5260}"/>
              </a:ext>
            </a:extLst>
          </p:cNvPr>
          <p:cNvSpPr>
            <a:spLocks noGrp="1"/>
          </p:cNvSpPr>
          <p:nvPr>
            <p:ph type="sldNum" sz="quarter" idx="4"/>
          </p:nvPr>
        </p:nvSpPr>
        <p:spPr>
          <a:xfrm>
            <a:off x="11241025" y="6153912"/>
            <a:ext cx="502920" cy="502920"/>
          </a:xfrm>
        </p:spPr>
        <p:txBody>
          <a:bodyPr tIns="180000" bIns="180000"/>
          <a:lstStyle>
            <a:lvl1pPr algn="r">
              <a:defRPr/>
            </a:lvl1p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1368967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DDBCE8-F60C-4E3A-83C0-BDE8DD2DE1FD}"/>
              </a:ext>
            </a:extLst>
          </p:cNvPr>
          <p:cNvSpPr>
            <a:spLocks noGrp="1"/>
          </p:cNvSpPr>
          <p:nvPr>
            <p:ph type="title"/>
          </p:nvPr>
        </p:nvSpPr>
        <p:spPr>
          <a:xfrm>
            <a:off x="448056" y="388800"/>
            <a:ext cx="11301984" cy="1141200"/>
          </a:xfrm>
          <a:prstGeom prst="rect">
            <a:avLst/>
          </a:prstGeom>
        </p:spPr>
        <p:txBody>
          <a:bodyPr vert="horz" lIns="0" tIns="0" rIns="0" bIns="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4BBC57F-72F2-48BC-B1EE-1F2C6155D72E}"/>
              </a:ext>
            </a:extLst>
          </p:cNvPr>
          <p:cNvSpPr>
            <a:spLocks noGrp="1"/>
          </p:cNvSpPr>
          <p:nvPr>
            <p:ph type="body" idx="1"/>
          </p:nvPr>
        </p:nvSpPr>
        <p:spPr>
          <a:xfrm>
            <a:off x="448056" y="1733550"/>
            <a:ext cx="11293200" cy="3783013"/>
          </a:xfrm>
          <a:prstGeom prst="rect">
            <a:avLst/>
          </a:prstGeom>
        </p:spPr>
        <p:txBody>
          <a:bodyPr vert="horz" lIns="0" tIns="0" rIns="9144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930FBC45-A4BC-4EE5-82B1-8BC79122559A}"/>
              </a:ext>
            </a:extLst>
          </p:cNvPr>
          <p:cNvSpPr>
            <a:spLocks noGrp="1"/>
          </p:cNvSpPr>
          <p:nvPr>
            <p:ph type="ftr" sz="quarter" idx="3"/>
          </p:nvPr>
        </p:nvSpPr>
        <p:spPr>
          <a:xfrm>
            <a:off x="4370832" y="6153912"/>
            <a:ext cx="5397056" cy="502920"/>
          </a:xfrm>
          <a:prstGeom prst="rect">
            <a:avLst/>
          </a:prstGeom>
        </p:spPr>
        <p:txBody>
          <a:bodyPr vert="horz" lIns="0" tIns="0" rIns="91440" bIns="0" rtlCol="0" anchor="ctr"/>
          <a:lstStyle>
            <a:lvl1pPr algn="l">
              <a:defRPr sz="900" cap="all" spc="200" baseline="0">
                <a:solidFill>
                  <a:schemeClr val="tx2">
                    <a:alpha val="55000"/>
                  </a:schemeClr>
                </a:solidFill>
              </a:defRPr>
            </a:lvl1pPr>
          </a:lstStyle>
          <a:p>
            <a:r>
              <a:rPr lang="en-US" spc="200" dirty="0"/>
              <a:t>PRESENTATION TITLE</a:t>
            </a:r>
          </a:p>
        </p:txBody>
      </p:sp>
      <p:sp>
        <p:nvSpPr>
          <p:cNvPr id="6" name="Slide Number Placeholder 5">
            <a:extLst>
              <a:ext uri="{FF2B5EF4-FFF2-40B4-BE49-F238E27FC236}">
                <a16:creationId xmlns:a16="http://schemas.microsoft.com/office/drawing/2014/main" id="{725E1300-1995-409E-B058-59180872B694}"/>
              </a:ext>
            </a:extLst>
          </p:cNvPr>
          <p:cNvSpPr>
            <a:spLocks noGrp="1"/>
          </p:cNvSpPr>
          <p:nvPr>
            <p:ph type="sldNum" sz="quarter" idx="4"/>
          </p:nvPr>
        </p:nvSpPr>
        <p:spPr>
          <a:xfrm>
            <a:off x="10238232" y="6153912"/>
            <a:ext cx="1510856" cy="502920"/>
          </a:xfrm>
          <a:prstGeom prst="rect">
            <a:avLst/>
          </a:prstGeom>
        </p:spPr>
        <p:txBody>
          <a:bodyPr vert="horz" lIns="0" tIns="0" rIns="0" bIns="0" rtlCol="0" anchor="ctr"/>
          <a:lstStyle>
            <a:lvl1pPr algn="r">
              <a:defRPr sz="900">
                <a:solidFill>
                  <a:schemeClr val="tx2">
                    <a:alpha val="55000"/>
                  </a:schemeClr>
                </a:solidFill>
              </a:defRPr>
            </a:lvl1pPr>
          </a:lstStyle>
          <a:p>
            <a:fld id="{0D309695-DEC3-40DA-9DF5-330280C9D0E8}" type="slidenum">
              <a:rPr lang="en-US" smtClean="0"/>
              <a:pPr/>
              <a:t>‹#›</a:t>
            </a:fld>
            <a:endParaRPr lang="en-US" dirty="0"/>
          </a:p>
        </p:txBody>
      </p:sp>
      <p:sp>
        <p:nvSpPr>
          <p:cNvPr id="10" name="Date Placeholder 3">
            <a:extLst>
              <a:ext uri="{FF2B5EF4-FFF2-40B4-BE49-F238E27FC236}">
                <a16:creationId xmlns:a16="http://schemas.microsoft.com/office/drawing/2014/main" id="{639030E9-7F3B-403F-96B2-7C2C627C30A0}"/>
              </a:ext>
            </a:extLst>
          </p:cNvPr>
          <p:cNvSpPr>
            <a:spLocks noGrp="1"/>
          </p:cNvSpPr>
          <p:nvPr>
            <p:ph type="dt" sz="half" idx="2"/>
          </p:nvPr>
        </p:nvSpPr>
        <p:spPr>
          <a:xfrm>
            <a:off x="442912" y="6152968"/>
            <a:ext cx="3457576" cy="502920"/>
          </a:xfrm>
          <a:prstGeom prst="rect">
            <a:avLst/>
          </a:prstGeom>
        </p:spPr>
        <p:txBody>
          <a:bodyPr wrap="square" lIns="0" tIns="0" rIns="0" bIns="0" anchor="ctr" anchorCtr="0">
            <a:normAutofit/>
          </a:bodyPr>
          <a:lstStyle>
            <a:lvl1pPr>
              <a:defRPr sz="900" cap="all" spc="200" baseline="0">
                <a:solidFill>
                  <a:schemeClr val="tx1">
                    <a:alpha val="55000"/>
                  </a:schemeClr>
                </a:solidFill>
              </a:defRPr>
            </a:lvl1pPr>
          </a:lstStyle>
          <a:p>
            <a:r>
              <a:rPr lang="en-US"/>
              <a:t>2/2/20XX</a:t>
            </a:r>
            <a:endParaRPr lang="en-US" dirty="0"/>
          </a:p>
        </p:txBody>
      </p:sp>
    </p:spTree>
    <p:extLst>
      <p:ext uri="{BB962C8B-B14F-4D97-AF65-F5344CB8AC3E}">
        <p14:creationId xmlns:p14="http://schemas.microsoft.com/office/powerpoint/2010/main" val="623112582"/>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 id="2147483673" r:id="rId13"/>
    <p:sldLayoutId id="2147483674" r:id="rId14"/>
  </p:sldLayoutIdLst>
  <p:hf hdr="0"/>
  <p:txStyles>
    <p:titleStyle>
      <a:lvl1pPr algn="l" defTabSz="914400" rtl="0" eaLnBrk="1" latinLnBrk="0" hangingPunct="1">
        <a:lnSpc>
          <a:spcPct val="100000"/>
        </a:lnSpc>
        <a:spcBef>
          <a:spcPct val="0"/>
        </a:spcBef>
        <a:buNone/>
        <a:defRPr sz="2800" i="1" kern="1200">
          <a:solidFill>
            <a:schemeClr val="tx2"/>
          </a:solidFill>
          <a:latin typeface="+mj-lt"/>
          <a:ea typeface="+mj-ea"/>
          <a:cs typeface="+mj-cs"/>
        </a:defRPr>
      </a:lvl1pPr>
    </p:titleStyle>
    <p:bodyStyle>
      <a:lvl1pPr marL="450000" indent="-448056" algn="l" defTabSz="914400" rtl="0" eaLnBrk="1" latinLnBrk="0" hangingPunct="1">
        <a:lnSpc>
          <a:spcPct val="140000"/>
        </a:lnSpc>
        <a:spcBef>
          <a:spcPts val="1000"/>
        </a:spcBef>
        <a:buClr>
          <a:schemeClr val="tx2">
            <a:lumMod val="75000"/>
          </a:schemeClr>
        </a:buClr>
        <a:buFont typeface="Calibri Light" panose="020F0302020204030204" pitchFamily="34" charset="0"/>
        <a:buChar char="→"/>
        <a:defRPr sz="1800" kern="1200">
          <a:solidFill>
            <a:schemeClr val="tx2">
              <a:alpha val="55000"/>
            </a:schemeClr>
          </a:solidFill>
          <a:latin typeface="+mn-lt"/>
          <a:ea typeface="+mn-ea"/>
          <a:cs typeface="+mn-cs"/>
        </a:defRPr>
      </a:lvl1pPr>
      <a:lvl2pPr marL="900000" indent="-448056" algn="l" defTabSz="914400" rtl="0" eaLnBrk="1" latinLnBrk="0" hangingPunct="1">
        <a:lnSpc>
          <a:spcPct val="140000"/>
        </a:lnSpc>
        <a:spcBef>
          <a:spcPts val="500"/>
        </a:spcBef>
        <a:buClr>
          <a:schemeClr val="tx2">
            <a:lumMod val="75000"/>
          </a:schemeClr>
        </a:buClr>
        <a:buFont typeface="Calibri Light" panose="020F0302020204030204" pitchFamily="34" charset="0"/>
        <a:buChar char="→"/>
        <a:defRPr sz="1800" kern="1200">
          <a:solidFill>
            <a:schemeClr val="tx2">
              <a:alpha val="55000"/>
            </a:schemeClr>
          </a:solidFill>
          <a:latin typeface="+mn-lt"/>
          <a:ea typeface="+mn-ea"/>
          <a:cs typeface="+mn-cs"/>
        </a:defRPr>
      </a:lvl2pPr>
      <a:lvl3pPr marL="1350000" indent="-448056" algn="l" defTabSz="914400" rtl="0" eaLnBrk="1" latinLnBrk="0" hangingPunct="1">
        <a:lnSpc>
          <a:spcPct val="140000"/>
        </a:lnSpc>
        <a:spcBef>
          <a:spcPts val="500"/>
        </a:spcBef>
        <a:buClr>
          <a:schemeClr val="tx2">
            <a:lumMod val="75000"/>
          </a:schemeClr>
        </a:buClr>
        <a:buFont typeface="Calibri Light" panose="020F0302020204030204" pitchFamily="34" charset="0"/>
        <a:buChar char="→"/>
        <a:defRPr sz="1800" kern="1200">
          <a:solidFill>
            <a:schemeClr val="tx2">
              <a:alpha val="55000"/>
            </a:schemeClr>
          </a:solidFill>
          <a:latin typeface="+mn-lt"/>
          <a:ea typeface="+mn-ea"/>
          <a:cs typeface="+mn-cs"/>
        </a:defRPr>
      </a:lvl3pPr>
      <a:lvl4pPr marL="1800000" indent="-448056" algn="l" defTabSz="914400" rtl="0" eaLnBrk="1" latinLnBrk="0" hangingPunct="1">
        <a:lnSpc>
          <a:spcPct val="140000"/>
        </a:lnSpc>
        <a:spcBef>
          <a:spcPts val="500"/>
        </a:spcBef>
        <a:buClr>
          <a:schemeClr val="tx2">
            <a:lumMod val="75000"/>
          </a:schemeClr>
        </a:buClr>
        <a:buFont typeface="Calibri Light" panose="020F0302020204030204" pitchFamily="34" charset="0"/>
        <a:buChar char="→"/>
        <a:defRPr sz="1800" kern="1200">
          <a:solidFill>
            <a:schemeClr val="tx2">
              <a:alpha val="55000"/>
            </a:schemeClr>
          </a:solidFill>
          <a:latin typeface="+mn-lt"/>
          <a:ea typeface="+mn-ea"/>
          <a:cs typeface="+mn-cs"/>
        </a:defRPr>
      </a:lvl4pPr>
      <a:lvl5pPr marL="2250000" indent="-448056" algn="l" defTabSz="914400" rtl="0" eaLnBrk="1" latinLnBrk="0" hangingPunct="1">
        <a:lnSpc>
          <a:spcPct val="140000"/>
        </a:lnSpc>
        <a:spcBef>
          <a:spcPts val="500"/>
        </a:spcBef>
        <a:buClr>
          <a:schemeClr val="tx2">
            <a:lumMod val="75000"/>
          </a:schemeClr>
        </a:buClr>
        <a:buFont typeface="Calibri Light" panose="020F0302020204030204" pitchFamily="34" charset="0"/>
        <a:buChar char="→"/>
        <a:defRPr sz="1800" kern="1200">
          <a:solidFill>
            <a:schemeClr val="tx2">
              <a:alpha val="5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748">
          <p15:clr>
            <a:srgbClr val="F26B43"/>
          </p15:clr>
        </p15:guide>
        <p15:guide id="2" pos="279">
          <p15:clr>
            <a:srgbClr val="F26B43"/>
          </p15:clr>
        </p15:guide>
        <p15:guide id="3" pos="1232">
          <p15:clr>
            <a:srgbClr val="5ACBF0"/>
          </p15:clr>
        </p15:guide>
        <p15:guide id="4" pos="1527">
          <p15:clr>
            <a:srgbClr val="5ACBF0"/>
          </p15:clr>
        </p15:guide>
        <p15:guide id="5" pos="2457">
          <p15:clr>
            <a:srgbClr val="5ACBF0"/>
          </p15:clr>
        </p15:guide>
        <p15:guide id="6" pos="2751">
          <p15:clr>
            <a:srgbClr val="5ACBF0"/>
          </p15:clr>
        </p15:guide>
        <p15:guide id="7" pos="3704">
          <p15:clr>
            <a:srgbClr val="5ACBF0"/>
          </p15:clr>
        </p15:guide>
        <p15:guide id="8" pos="3976">
          <p15:clr>
            <a:srgbClr val="5ACBF0"/>
          </p15:clr>
        </p15:guide>
        <p15:guide id="9" pos="4929">
          <p15:clr>
            <a:srgbClr val="5ACBF0"/>
          </p15:clr>
        </p15:guide>
        <p15:guide id="10" pos="5201">
          <p15:clr>
            <a:srgbClr val="5ACBF0"/>
          </p15:clr>
        </p15:guide>
        <p15:guide id="11" pos="6153">
          <p15:clr>
            <a:srgbClr val="5ACBF0"/>
          </p15:clr>
        </p15:guide>
        <p15:guide id="12" pos="6448">
          <p15:clr>
            <a:srgbClr val="5ACBF0"/>
          </p15:clr>
        </p15:guide>
        <p15:guide id="13" pos="7401">
          <p15:clr>
            <a:srgbClr val="F26B43"/>
          </p15:clr>
        </p15:guide>
        <p15:guide id="14" orient="horz" pos="3475">
          <p15:clr>
            <a:srgbClr val="F26B43"/>
          </p15:clr>
        </p15:guide>
        <p15:guide id="15" orient="horz" pos="278">
          <p15:clr>
            <a:srgbClr val="F26B43"/>
          </p15:clr>
        </p15:guide>
        <p15:guide id="16" orient="horz" pos="2886">
          <p15:clr>
            <a:srgbClr val="5ACBF0"/>
          </p15:clr>
        </p15:guide>
        <p15:guide id="17" orient="horz" pos="2591">
          <p15:clr>
            <a:srgbClr val="5ACBF0"/>
          </p15:clr>
        </p15:guide>
        <p15:guide id="18" orient="horz" pos="2024">
          <p15:clr>
            <a:srgbClr val="5ACBF0"/>
          </p15:clr>
        </p15:guide>
        <p15:guide id="19" orient="horz" pos="1729">
          <p15:clr>
            <a:srgbClr val="5ACBF0"/>
          </p15:clr>
        </p15:guide>
        <p15:guide id="20" orient="horz" pos="1162">
          <p15:clr>
            <a:srgbClr val="5ACBF0"/>
          </p15:clr>
        </p15:guide>
        <p15:guide id="21" orient="horz" pos="867">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hyperlink" Target="https://www.ed.gov/rms-training/subrecipient-monitoring-fy22/story.html" TargetMode="External"/><Relationship Id="rId2" Type="http://schemas.openxmlformats.org/officeDocument/2006/relationships/hyperlink" Target="https://www.ed.gov/rms-training/managing-the-procurement-process-fy22/story.html" TargetMode="External"/><Relationship Id="rId1" Type="http://schemas.openxmlformats.org/officeDocument/2006/relationships/slideLayout" Target="../slideLayouts/slideLayout11.xml"/><Relationship Id="rId4" Type="http://schemas.openxmlformats.org/officeDocument/2006/relationships/hyperlink" Target="https://www.ed.gov/rms-training/cash-management-fy21/story.html"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hyperlink" Target="mailto:Jennifer.Coffey@ed.gov" TargetMode="External"/><Relationship Id="rId7"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hyperlink" Target="mailto:signetwork@uoregon.edu"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1.jpg"/><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C66CC717-08C5-4F3E-B8AA-BA93C875598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49400" y="4122000"/>
            <a:ext cx="112932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8" name="Rectangle 17">
            <a:extLst>
              <a:ext uri="{FF2B5EF4-FFF2-40B4-BE49-F238E27FC236}">
                <a16:creationId xmlns:a16="http://schemas.microsoft.com/office/drawing/2014/main" id="{F2E5B6AE-5EFE-45F0-A2AE-ED771CA3D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4A21F7C9-5828-4AED-834A-87AEA2281531}"/>
              </a:ext>
            </a:extLst>
          </p:cNvPr>
          <p:cNvSpPr>
            <a:spLocks noGrp="1"/>
          </p:cNvSpPr>
          <p:nvPr>
            <p:ph type="ctrTitle"/>
          </p:nvPr>
        </p:nvSpPr>
        <p:spPr>
          <a:xfrm>
            <a:off x="448055" y="655200"/>
            <a:ext cx="5432045" cy="1969200"/>
          </a:xfrm>
        </p:spPr>
        <p:txBody>
          <a:bodyPr vert="horz" lIns="0" tIns="0" rIns="0" bIns="0" rtlCol="0" anchor="b">
            <a:normAutofit/>
          </a:bodyPr>
          <a:lstStyle/>
          <a:p>
            <a:r>
              <a:rPr lang="en-US" sz="6400" dirty="0"/>
              <a:t>GrantWISE</a:t>
            </a:r>
          </a:p>
        </p:txBody>
      </p:sp>
      <p:sp>
        <p:nvSpPr>
          <p:cNvPr id="5" name="Subtitle 4">
            <a:extLst>
              <a:ext uri="{FF2B5EF4-FFF2-40B4-BE49-F238E27FC236}">
                <a16:creationId xmlns:a16="http://schemas.microsoft.com/office/drawing/2014/main" id="{6B2940A3-1B97-4EDD-B073-C632DA7FF7C2}"/>
              </a:ext>
            </a:extLst>
          </p:cNvPr>
          <p:cNvSpPr>
            <a:spLocks noGrp="1"/>
          </p:cNvSpPr>
          <p:nvPr>
            <p:ph type="subTitle" idx="1"/>
          </p:nvPr>
        </p:nvSpPr>
        <p:spPr>
          <a:xfrm>
            <a:off x="448055" y="2624400"/>
            <a:ext cx="5432045" cy="3326456"/>
          </a:xfrm>
        </p:spPr>
        <p:txBody>
          <a:bodyPr vert="horz" lIns="0" tIns="0" rIns="91440" bIns="0" rtlCol="0">
            <a:normAutofit fontScale="62500" lnSpcReduction="20000"/>
          </a:bodyPr>
          <a:lstStyle/>
          <a:p>
            <a:pPr marL="0">
              <a:lnSpc>
                <a:spcPct val="120000"/>
              </a:lnSpc>
            </a:pPr>
            <a:r>
              <a:rPr lang="en-US" sz="6400" dirty="0"/>
              <a:t>Community for Fiscal &amp; Programmatic Excellence in Discretionary Grants </a:t>
            </a:r>
          </a:p>
        </p:txBody>
      </p:sp>
      <p:cxnSp>
        <p:nvCxnSpPr>
          <p:cNvPr id="20" name="Straight Connector 19">
            <a:extLst>
              <a:ext uri="{FF2B5EF4-FFF2-40B4-BE49-F238E27FC236}">
                <a16:creationId xmlns:a16="http://schemas.microsoft.com/office/drawing/2014/main" id="{D255B435-D9F3-4A31-B89E-36741390DB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0000" y="450000"/>
            <a:ext cx="54324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11" name="Picture Placeholder 10" descr="A colorful abstract pixelated image">
            <a:extLst>
              <a:ext uri="{FF2B5EF4-FFF2-40B4-BE49-F238E27FC236}">
                <a16:creationId xmlns:a16="http://schemas.microsoft.com/office/drawing/2014/main" id="{907D108F-FAE9-415F-9D78-68DD9C7087A9}"/>
              </a:ext>
            </a:extLst>
          </p:cNvPr>
          <p:cNvPicPr>
            <a:picLocks noGrp="1" noChangeAspect="1"/>
          </p:cNvPicPr>
          <p:nvPr>
            <p:ph type="pic" sz="quarter" idx="10"/>
          </p:nvPr>
        </p:nvPicPr>
        <p:blipFill>
          <a:blip r:embed="rId2"/>
          <a:srcRect l="33166" r="7887" b="-1"/>
          <a:stretch>
            <a:fillRect/>
          </a:stretch>
        </p:blipFill>
        <p:spPr>
          <a:xfrm>
            <a:off x="6311900" y="10"/>
            <a:ext cx="5880100" cy="6857990"/>
          </a:xfrm>
          <a:prstGeom prst="rect">
            <a:avLst/>
          </a:prstGeom>
        </p:spPr>
      </p:pic>
    </p:spTree>
    <p:extLst>
      <p:ext uri="{BB962C8B-B14F-4D97-AF65-F5344CB8AC3E}">
        <p14:creationId xmlns:p14="http://schemas.microsoft.com/office/powerpoint/2010/main" val="13250352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328E5-FF01-7359-E74E-7D0E49D69161}"/>
              </a:ext>
            </a:extLst>
          </p:cNvPr>
          <p:cNvSpPr>
            <a:spLocks noGrp="1"/>
          </p:cNvSpPr>
          <p:nvPr>
            <p:ph type="title"/>
          </p:nvPr>
        </p:nvSpPr>
        <p:spPr/>
        <p:txBody>
          <a:bodyPr>
            <a:normAutofit fontScale="90000"/>
          </a:bodyPr>
          <a:lstStyle/>
          <a:p>
            <a:r>
              <a:rPr lang="en-US" dirty="0"/>
              <a:t>Subrecipient Monitoring: </a:t>
            </a:r>
            <a:r>
              <a:rPr lang="en-US" dirty="0" err="1"/>
              <a:t>Subrecepient</a:t>
            </a:r>
            <a:r>
              <a:rPr lang="en-US" dirty="0"/>
              <a:t> vs Contract</a:t>
            </a:r>
          </a:p>
        </p:txBody>
      </p:sp>
      <p:sp>
        <p:nvSpPr>
          <p:cNvPr id="3" name="Text Placeholder 2">
            <a:extLst>
              <a:ext uri="{FF2B5EF4-FFF2-40B4-BE49-F238E27FC236}">
                <a16:creationId xmlns:a16="http://schemas.microsoft.com/office/drawing/2014/main" id="{8491C506-F604-0D68-E74D-8984F011BEAE}"/>
              </a:ext>
            </a:extLst>
          </p:cNvPr>
          <p:cNvSpPr>
            <a:spLocks noGrp="1"/>
          </p:cNvSpPr>
          <p:nvPr>
            <p:ph type="body" sz="quarter" idx="10"/>
          </p:nvPr>
        </p:nvSpPr>
        <p:spPr/>
        <p:txBody>
          <a:bodyPr/>
          <a:lstStyle/>
          <a:p>
            <a:r>
              <a:rPr lang="en-US" dirty="0" err="1"/>
              <a:t>Subrecepient</a:t>
            </a:r>
            <a:endParaRPr lang="en-US" dirty="0"/>
          </a:p>
        </p:txBody>
      </p:sp>
      <p:sp>
        <p:nvSpPr>
          <p:cNvPr id="4" name="Text Placeholder 3">
            <a:extLst>
              <a:ext uri="{FF2B5EF4-FFF2-40B4-BE49-F238E27FC236}">
                <a16:creationId xmlns:a16="http://schemas.microsoft.com/office/drawing/2014/main" id="{8D78748C-1D08-CEFF-21F0-ED96532FA76E}"/>
              </a:ext>
            </a:extLst>
          </p:cNvPr>
          <p:cNvSpPr>
            <a:spLocks noGrp="1"/>
          </p:cNvSpPr>
          <p:nvPr>
            <p:ph type="body" sz="quarter" idx="11"/>
          </p:nvPr>
        </p:nvSpPr>
        <p:spPr/>
        <p:txBody>
          <a:bodyPr>
            <a:normAutofit fontScale="85000" lnSpcReduction="20000"/>
          </a:bodyPr>
          <a:lstStyle/>
          <a:p>
            <a:r>
              <a:rPr lang="en-US" dirty="0"/>
              <a:t>Is determined to be eligible to receive the federal assistance</a:t>
            </a:r>
          </a:p>
          <a:p>
            <a:r>
              <a:rPr lang="en-US" dirty="0"/>
              <a:t>Has performance measured against whether program objectives are met </a:t>
            </a:r>
          </a:p>
          <a:p>
            <a:r>
              <a:rPr lang="en-US" dirty="0"/>
              <a:t>Is responsible for programmatic decision making</a:t>
            </a:r>
          </a:p>
          <a:p>
            <a:r>
              <a:rPr lang="en-US" dirty="0"/>
              <a:t>Adheres to applicable federal program requirements specified in the federal award</a:t>
            </a:r>
          </a:p>
          <a:p>
            <a:r>
              <a:rPr lang="en-US" dirty="0"/>
              <a:t>Uses the funds to carry out a program for a public purpose as specified in the agreement </a:t>
            </a:r>
          </a:p>
        </p:txBody>
      </p:sp>
      <p:sp>
        <p:nvSpPr>
          <p:cNvPr id="5" name="Text Placeholder 4">
            <a:extLst>
              <a:ext uri="{FF2B5EF4-FFF2-40B4-BE49-F238E27FC236}">
                <a16:creationId xmlns:a16="http://schemas.microsoft.com/office/drawing/2014/main" id="{9E7D3C71-DC66-CF79-60BB-74DE37B49BC8}"/>
              </a:ext>
            </a:extLst>
          </p:cNvPr>
          <p:cNvSpPr>
            <a:spLocks noGrp="1"/>
          </p:cNvSpPr>
          <p:nvPr>
            <p:ph type="body" sz="quarter" idx="12"/>
          </p:nvPr>
        </p:nvSpPr>
        <p:spPr/>
        <p:txBody>
          <a:bodyPr/>
          <a:lstStyle/>
          <a:p>
            <a:r>
              <a:rPr lang="en-US" dirty="0"/>
              <a:t>Contract</a:t>
            </a:r>
          </a:p>
        </p:txBody>
      </p:sp>
      <p:sp>
        <p:nvSpPr>
          <p:cNvPr id="6" name="Text Placeholder 5">
            <a:extLst>
              <a:ext uri="{FF2B5EF4-FFF2-40B4-BE49-F238E27FC236}">
                <a16:creationId xmlns:a16="http://schemas.microsoft.com/office/drawing/2014/main" id="{EF4757A2-D3EA-43E2-D261-4C805F84A594}"/>
              </a:ext>
            </a:extLst>
          </p:cNvPr>
          <p:cNvSpPr>
            <a:spLocks noGrp="1"/>
          </p:cNvSpPr>
          <p:nvPr>
            <p:ph type="body" sz="quarter" idx="13"/>
          </p:nvPr>
        </p:nvSpPr>
        <p:spPr/>
        <p:txBody>
          <a:bodyPr>
            <a:normAutofit fontScale="77500" lnSpcReduction="20000"/>
          </a:bodyPr>
          <a:lstStyle/>
          <a:p>
            <a:r>
              <a:rPr lang="en-US" dirty="0"/>
              <a:t>Provides the goods and services within normal business operations </a:t>
            </a:r>
          </a:p>
          <a:p>
            <a:r>
              <a:rPr lang="en-US" dirty="0"/>
              <a:t>Provides similar goods or services to many different purchasers</a:t>
            </a:r>
          </a:p>
          <a:p>
            <a:r>
              <a:rPr lang="en-US" dirty="0"/>
              <a:t>Normally operates in a competitive environment</a:t>
            </a:r>
          </a:p>
          <a:p>
            <a:r>
              <a:rPr lang="en-US" dirty="0"/>
              <a:t>Provides goods or services that are ancillary to the operation of the Federal program</a:t>
            </a:r>
          </a:p>
          <a:p>
            <a:r>
              <a:rPr lang="en-US" dirty="0"/>
              <a:t>Is not subject to compliance requirements of the Federal program as a result of the agreement, though similar requirements may apply for other reasons </a:t>
            </a:r>
          </a:p>
        </p:txBody>
      </p:sp>
      <p:sp>
        <p:nvSpPr>
          <p:cNvPr id="7" name="Date Placeholder 6">
            <a:extLst>
              <a:ext uri="{FF2B5EF4-FFF2-40B4-BE49-F238E27FC236}">
                <a16:creationId xmlns:a16="http://schemas.microsoft.com/office/drawing/2014/main" id="{90C6F80D-FFF4-718C-B584-E88CF47D5F66}"/>
              </a:ext>
            </a:extLst>
          </p:cNvPr>
          <p:cNvSpPr>
            <a:spLocks noGrp="1"/>
          </p:cNvSpPr>
          <p:nvPr>
            <p:ph type="dt" sz="half" idx="2"/>
          </p:nvPr>
        </p:nvSpPr>
        <p:spPr/>
        <p:txBody>
          <a:bodyPr/>
          <a:lstStyle/>
          <a:p>
            <a:r>
              <a:rPr lang="en-US" dirty="0"/>
              <a:t>March 11, 2026</a:t>
            </a:r>
          </a:p>
        </p:txBody>
      </p:sp>
      <p:sp>
        <p:nvSpPr>
          <p:cNvPr id="8" name="Footer Placeholder 7">
            <a:extLst>
              <a:ext uri="{FF2B5EF4-FFF2-40B4-BE49-F238E27FC236}">
                <a16:creationId xmlns:a16="http://schemas.microsoft.com/office/drawing/2014/main" id="{993C6855-0C4C-5815-0292-E3EAAB2681C6}"/>
              </a:ext>
            </a:extLst>
          </p:cNvPr>
          <p:cNvSpPr>
            <a:spLocks noGrp="1"/>
          </p:cNvSpPr>
          <p:nvPr>
            <p:ph type="ftr" sz="quarter" idx="3"/>
          </p:nvPr>
        </p:nvSpPr>
        <p:spPr/>
        <p:txBody>
          <a:bodyPr/>
          <a:lstStyle/>
          <a:p>
            <a:r>
              <a:rPr lang="en-US" spc="200" dirty="0" err="1"/>
              <a:t>grantwise</a:t>
            </a:r>
            <a:endParaRPr lang="en-US" spc="200" dirty="0"/>
          </a:p>
        </p:txBody>
      </p:sp>
      <p:sp>
        <p:nvSpPr>
          <p:cNvPr id="9" name="Slide Number Placeholder 8">
            <a:extLst>
              <a:ext uri="{FF2B5EF4-FFF2-40B4-BE49-F238E27FC236}">
                <a16:creationId xmlns:a16="http://schemas.microsoft.com/office/drawing/2014/main" id="{F4A9C47A-8FF9-C39D-0147-3DADB6CDC767}"/>
              </a:ext>
            </a:extLst>
          </p:cNvPr>
          <p:cNvSpPr>
            <a:spLocks noGrp="1"/>
          </p:cNvSpPr>
          <p:nvPr>
            <p:ph type="sldNum" sz="quarter" idx="4"/>
          </p:nvPr>
        </p:nvSpPr>
        <p:spPr/>
        <p:txBody>
          <a:bodyPr/>
          <a:lstStyle/>
          <a:p>
            <a:fld id="{0D309695-DEC3-40DA-9DF5-330280C9D0E8}" type="slidenum">
              <a:rPr lang="en-US" smtClean="0"/>
              <a:pPr/>
              <a:t>10</a:t>
            </a:fld>
            <a:endParaRPr lang="en-US" dirty="0"/>
          </a:p>
        </p:txBody>
      </p:sp>
    </p:spTree>
    <p:extLst>
      <p:ext uri="{BB962C8B-B14F-4D97-AF65-F5344CB8AC3E}">
        <p14:creationId xmlns:p14="http://schemas.microsoft.com/office/powerpoint/2010/main" val="39169486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1F912-7259-1158-E50E-2BA5183EB5BC}"/>
              </a:ext>
            </a:extLst>
          </p:cNvPr>
          <p:cNvSpPr>
            <a:spLocks noGrp="1"/>
          </p:cNvSpPr>
          <p:nvPr>
            <p:ph type="title"/>
          </p:nvPr>
        </p:nvSpPr>
        <p:spPr/>
        <p:txBody>
          <a:bodyPr/>
          <a:lstStyle/>
          <a:p>
            <a:r>
              <a:rPr lang="en-US" dirty="0"/>
              <a:t>Cash Management</a:t>
            </a:r>
          </a:p>
        </p:txBody>
      </p:sp>
      <p:sp>
        <p:nvSpPr>
          <p:cNvPr id="3" name="Text Placeholder 2">
            <a:extLst>
              <a:ext uri="{FF2B5EF4-FFF2-40B4-BE49-F238E27FC236}">
                <a16:creationId xmlns:a16="http://schemas.microsoft.com/office/drawing/2014/main" id="{5B9A7888-E9F5-A150-3293-C0C687EBB14C}"/>
              </a:ext>
            </a:extLst>
          </p:cNvPr>
          <p:cNvSpPr>
            <a:spLocks noGrp="1"/>
          </p:cNvSpPr>
          <p:nvPr>
            <p:ph type="body" sz="quarter" idx="10"/>
          </p:nvPr>
        </p:nvSpPr>
        <p:spPr/>
        <p:txBody>
          <a:bodyPr/>
          <a:lstStyle/>
          <a:p>
            <a:r>
              <a:rPr lang="en-US" dirty="0"/>
              <a:t>Maintain Written Standards</a:t>
            </a:r>
          </a:p>
        </p:txBody>
      </p:sp>
      <p:sp>
        <p:nvSpPr>
          <p:cNvPr id="4" name="Text Placeholder 3">
            <a:extLst>
              <a:ext uri="{FF2B5EF4-FFF2-40B4-BE49-F238E27FC236}">
                <a16:creationId xmlns:a16="http://schemas.microsoft.com/office/drawing/2014/main" id="{9F60C1B8-9B4B-D67A-BDAD-6A6C42965371}"/>
              </a:ext>
            </a:extLst>
          </p:cNvPr>
          <p:cNvSpPr>
            <a:spLocks noGrp="1"/>
          </p:cNvSpPr>
          <p:nvPr>
            <p:ph type="body" sz="quarter" idx="11"/>
          </p:nvPr>
        </p:nvSpPr>
        <p:spPr/>
        <p:txBody>
          <a:bodyPr/>
          <a:lstStyle/>
          <a:p>
            <a:r>
              <a:rPr lang="en-US" dirty="0"/>
              <a:t>Required to have written procedures to minimize the time between Federal transfer of funds and actual disbursements for the grant.</a:t>
            </a:r>
          </a:p>
          <a:p>
            <a:r>
              <a:rPr lang="en-US" dirty="0"/>
              <a:t>Any cash drawn via G5 are for projects’ immediate needs.</a:t>
            </a:r>
          </a:p>
        </p:txBody>
      </p:sp>
      <p:sp>
        <p:nvSpPr>
          <p:cNvPr id="5" name="Text Placeholder 4">
            <a:extLst>
              <a:ext uri="{FF2B5EF4-FFF2-40B4-BE49-F238E27FC236}">
                <a16:creationId xmlns:a16="http://schemas.microsoft.com/office/drawing/2014/main" id="{E7FF4EE6-CA98-F535-9254-F89C6C5CC428}"/>
              </a:ext>
            </a:extLst>
          </p:cNvPr>
          <p:cNvSpPr>
            <a:spLocks noGrp="1"/>
          </p:cNvSpPr>
          <p:nvPr>
            <p:ph type="body" sz="quarter" idx="12"/>
          </p:nvPr>
        </p:nvSpPr>
        <p:spPr/>
        <p:txBody>
          <a:bodyPr/>
          <a:lstStyle/>
          <a:p>
            <a:r>
              <a:rPr lang="en-US" dirty="0"/>
              <a:t>Proper Accounting Principles</a:t>
            </a:r>
          </a:p>
        </p:txBody>
      </p:sp>
      <p:sp>
        <p:nvSpPr>
          <p:cNvPr id="6" name="Text Placeholder 5">
            <a:extLst>
              <a:ext uri="{FF2B5EF4-FFF2-40B4-BE49-F238E27FC236}">
                <a16:creationId xmlns:a16="http://schemas.microsoft.com/office/drawing/2014/main" id="{704064F1-F2EC-998B-486A-62533A670179}"/>
              </a:ext>
            </a:extLst>
          </p:cNvPr>
          <p:cNvSpPr>
            <a:spLocks noGrp="1"/>
          </p:cNvSpPr>
          <p:nvPr>
            <p:ph type="body" sz="quarter" idx="13"/>
          </p:nvPr>
        </p:nvSpPr>
        <p:spPr/>
        <p:txBody>
          <a:bodyPr/>
          <a:lstStyle/>
          <a:p>
            <a:r>
              <a:rPr lang="en-US" dirty="0"/>
              <a:t>Remit accrued interest back to the federal government, aside from a small allowance provided for account maintenance.</a:t>
            </a:r>
          </a:p>
          <a:p>
            <a:r>
              <a:rPr lang="en-US" dirty="0"/>
              <a:t>Monitor subrecipients to unsure cash draws are used immediately.</a:t>
            </a:r>
          </a:p>
        </p:txBody>
      </p:sp>
      <p:sp>
        <p:nvSpPr>
          <p:cNvPr id="7" name="Date Placeholder 6">
            <a:extLst>
              <a:ext uri="{FF2B5EF4-FFF2-40B4-BE49-F238E27FC236}">
                <a16:creationId xmlns:a16="http://schemas.microsoft.com/office/drawing/2014/main" id="{FC159D8D-1399-87ED-AA3D-9FC725D0EA58}"/>
              </a:ext>
            </a:extLst>
          </p:cNvPr>
          <p:cNvSpPr>
            <a:spLocks noGrp="1"/>
          </p:cNvSpPr>
          <p:nvPr>
            <p:ph type="dt" sz="half" idx="2"/>
          </p:nvPr>
        </p:nvSpPr>
        <p:spPr/>
        <p:txBody>
          <a:bodyPr/>
          <a:lstStyle/>
          <a:p>
            <a:r>
              <a:rPr lang="en-US"/>
              <a:t>2/2/20XX</a:t>
            </a:r>
            <a:endParaRPr lang="en-US" dirty="0"/>
          </a:p>
        </p:txBody>
      </p:sp>
      <p:sp>
        <p:nvSpPr>
          <p:cNvPr id="8" name="Footer Placeholder 7">
            <a:extLst>
              <a:ext uri="{FF2B5EF4-FFF2-40B4-BE49-F238E27FC236}">
                <a16:creationId xmlns:a16="http://schemas.microsoft.com/office/drawing/2014/main" id="{849D17F1-8D25-0554-393C-26F297926178}"/>
              </a:ext>
            </a:extLst>
          </p:cNvPr>
          <p:cNvSpPr>
            <a:spLocks noGrp="1"/>
          </p:cNvSpPr>
          <p:nvPr>
            <p:ph type="ftr" sz="quarter" idx="3"/>
          </p:nvPr>
        </p:nvSpPr>
        <p:spPr/>
        <p:txBody>
          <a:bodyPr/>
          <a:lstStyle/>
          <a:p>
            <a:r>
              <a:rPr lang="en-US" spc="200"/>
              <a:t>PRESENTATION TITLE</a:t>
            </a:r>
            <a:endParaRPr lang="en-US" spc="200" dirty="0"/>
          </a:p>
        </p:txBody>
      </p:sp>
      <p:sp>
        <p:nvSpPr>
          <p:cNvPr id="9" name="Slide Number Placeholder 8">
            <a:extLst>
              <a:ext uri="{FF2B5EF4-FFF2-40B4-BE49-F238E27FC236}">
                <a16:creationId xmlns:a16="http://schemas.microsoft.com/office/drawing/2014/main" id="{B1183493-118A-44F4-1034-04E85F3E8D5C}"/>
              </a:ext>
            </a:extLst>
          </p:cNvPr>
          <p:cNvSpPr>
            <a:spLocks noGrp="1"/>
          </p:cNvSpPr>
          <p:nvPr>
            <p:ph type="sldNum" sz="quarter" idx="4"/>
          </p:nvPr>
        </p:nvSpPr>
        <p:spPr/>
        <p:txBody>
          <a:bodyPr/>
          <a:lstStyle/>
          <a:p>
            <a:fld id="{0D309695-DEC3-40DA-9DF5-330280C9D0E8}" type="slidenum">
              <a:rPr lang="en-US" smtClean="0"/>
              <a:pPr/>
              <a:t>11</a:t>
            </a:fld>
            <a:endParaRPr lang="en-US" dirty="0"/>
          </a:p>
        </p:txBody>
      </p:sp>
    </p:spTree>
    <p:extLst>
      <p:ext uri="{BB962C8B-B14F-4D97-AF65-F5344CB8AC3E}">
        <p14:creationId xmlns:p14="http://schemas.microsoft.com/office/powerpoint/2010/main" val="5918761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FFA83-B588-6FAA-98A6-7854D75772C3}"/>
              </a:ext>
            </a:extLst>
          </p:cNvPr>
          <p:cNvSpPr>
            <a:spLocks noGrp="1"/>
          </p:cNvSpPr>
          <p:nvPr>
            <p:ph type="title"/>
          </p:nvPr>
        </p:nvSpPr>
        <p:spPr/>
        <p:txBody>
          <a:bodyPr/>
          <a:lstStyle/>
          <a:p>
            <a:r>
              <a:rPr lang="en-US" dirty="0"/>
              <a:t>Internal Controls</a:t>
            </a:r>
          </a:p>
        </p:txBody>
      </p:sp>
      <p:sp>
        <p:nvSpPr>
          <p:cNvPr id="3" name="Text Placeholder 2">
            <a:extLst>
              <a:ext uri="{FF2B5EF4-FFF2-40B4-BE49-F238E27FC236}">
                <a16:creationId xmlns:a16="http://schemas.microsoft.com/office/drawing/2014/main" id="{F479EE1E-2516-4560-2993-0E3079645CA3}"/>
              </a:ext>
            </a:extLst>
          </p:cNvPr>
          <p:cNvSpPr>
            <a:spLocks noGrp="1"/>
          </p:cNvSpPr>
          <p:nvPr>
            <p:ph type="body" sz="quarter" idx="10"/>
          </p:nvPr>
        </p:nvSpPr>
        <p:spPr/>
        <p:txBody>
          <a:bodyPr/>
          <a:lstStyle/>
          <a:p>
            <a:r>
              <a:rPr lang="en-US" dirty="0"/>
              <a:t>Control </a:t>
            </a:r>
            <a:r>
              <a:rPr lang="en-US" dirty="0" err="1"/>
              <a:t>Envt</a:t>
            </a:r>
            <a:r>
              <a:rPr lang="en-US" dirty="0"/>
              <a:t> – Risk Assessment</a:t>
            </a:r>
          </a:p>
        </p:txBody>
      </p:sp>
      <p:sp>
        <p:nvSpPr>
          <p:cNvPr id="4" name="Text Placeholder 3">
            <a:extLst>
              <a:ext uri="{FF2B5EF4-FFF2-40B4-BE49-F238E27FC236}">
                <a16:creationId xmlns:a16="http://schemas.microsoft.com/office/drawing/2014/main" id="{E05356F0-9742-C151-3B58-828869E35A06}"/>
              </a:ext>
            </a:extLst>
          </p:cNvPr>
          <p:cNvSpPr>
            <a:spLocks noGrp="1"/>
          </p:cNvSpPr>
          <p:nvPr>
            <p:ph type="body" sz="quarter" idx="11"/>
          </p:nvPr>
        </p:nvSpPr>
        <p:spPr>
          <a:xfrm>
            <a:off x="1287987" y="2837528"/>
            <a:ext cx="4633419" cy="3091931"/>
          </a:xfrm>
        </p:spPr>
        <p:txBody>
          <a:bodyPr>
            <a:normAutofit fontScale="70000" lnSpcReduction="20000"/>
          </a:bodyPr>
          <a:lstStyle/>
          <a:p>
            <a:r>
              <a:rPr lang="en-US" u="sng" dirty="0"/>
              <a:t>Checks and Balances </a:t>
            </a:r>
            <a:r>
              <a:rPr lang="en-US" dirty="0"/>
              <a:t>– Is there a breakdown in the segregation of duties leading to weakened checks and balances? Where, if any, are breakdowns in assigned segregated duties occurring? </a:t>
            </a:r>
          </a:p>
          <a:p>
            <a:r>
              <a:rPr lang="en-US" u="sng" dirty="0"/>
              <a:t>Accounting Controls </a:t>
            </a:r>
            <a:r>
              <a:rPr lang="en-US" dirty="0"/>
              <a:t>- Is there source documentation for all expenditures and are transactions accurately and promptly recorded in accounting ledgers and accounting systems? Can expenditures be traced to Federally funded activities under the grant, and have they been used for authorized purposes?</a:t>
            </a:r>
          </a:p>
          <a:p>
            <a:r>
              <a:rPr lang="en-US" u="sng" dirty="0"/>
              <a:t>Automated Accounting System </a:t>
            </a:r>
            <a:r>
              <a:rPr lang="en-US" dirty="0"/>
              <a:t>- Is the automated accounting system conducting edit checks of data entered; accounting for transactions in numerical sequences; comparing file totals with control accounts; and controlling access to data, files, and programs accurately? </a:t>
            </a:r>
          </a:p>
        </p:txBody>
      </p:sp>
      <p:sp>
        <p:nvSpPr>
          <p:cNvPr id="5" name="Text Placeholder 4">
            <a:extLst>
              <a:ext uri="{FF2B5EF4-FFF2-40B4-BE49-F238E27FC236}">
                <a16:creationId xmlns:a16="http://schemas.microsoft.com/office/drawing/2014/main" id="{799600EC-651E-9CD6-2802-D42FCD91FA3E}"/>
              </a:ext>
            </a:extLst>
          </p:cNvPr>
          <p:cNvSpPr>
            <a:spLocks noGrp="1"/>
          </p:cNvSpPr>
          <p:nvPr>
            <p:ph type="body" sz="quarter" idx="12"/>
          </p:nvPr>
        </p:nvSpPr>
        <p:spPr/>
        <p:txBody>
          <a:bodyPr/>
          <a:lstStyle/>
          <a:p>
            <a:r>
              <a:rPr lang="en-US" dirty="0"/>
              <a:t>Control Environment </a:t>
            </a:r>
          </a:p>
        </p:txBody>
      </p:sp>
      <p:sp>
        <p:nvSpPr>
          <p:cNvPr id="6" name="Text Placeholder 5">
            <a:extLst>
              <a:ext uri="{FF2B5EF4-FFF2-40B4-BE49-F238E27FC236}">
                <a16:creationId xmlns:a16="http://schemas.microsoft.com/office/drawing/2014/main" id="{9B7F8F46-113F-A079-5202-2F852D2179CA}"/>
              </a:ext>
            </a:extLst>
          </p:cNvPr>
          <p:cNvSpPr>
            <a:spLocks noGrp="1"/>
          </p:cNvSpPr>
          <p:nvPr>
            <p:ph type="body" sz="quarter" idx="13"/>
          </p:nvPr>
        </p:nvSpPr>
        <p:spPr/>
        <p:txBody>
          <a:bodyPr>
            <a:normAutofit fontScale="92500"/>
          </a:bodyPr>
          <a:lstStyle/>
          <a:p>
            <a:r>
              <a:rPr lang="en-US" dirty="0"/>
              <a:t>Administrative Policies and Procedures</a:t>
            </a:r>
          </a:p>
          <a:p>
            <a:r>
              <a:rPr lang="en-US" dirty="0"/>
              <a:t>Human Resource Policies</a:t>
            </a:r>
          </a:p>
          <a:p>
            <a:r>
              <a:rPr lang="en-US" dirty="0"/>
              <a:t>Leadership/ Management Demonstrate Ethical Behavior</a:t>
            </a:r>
          </a:p>
          <a:p>
            <a:r>
              <a:rPr lang="en-US" dirty="0"/>
              <a:t>Management Oversight</a:t>
            </a:r>
          </a:p>
          <a:p>
            <a:r>
              <a:rPr lang="en-US" dirty="0"/>
              <a:t>Continuous Feedback for Improvement</a:t>
            </a:r>
          </a:p>
          <a:p>
            <a:r>
              <a:rPr lang="en-US" dirty="0"/>
              <a:t>Accountability and Corrective Action </a:t>
            </a:r>
          </a:p>
        </p:txBody>
      </p:sp>
      <p:sp>
        <p:nvSpPr>
          <p:cNvPr id="7" name="Date Placeholder 6">
            <a:extLst>
              <a:ext uri="{FF2B5EF4-FFF2-40B4-BE49-F238E27FC236}">
                <a16:creationId xmlns:a16="http://schemas.microsoft.com/office/drawing/2014/main" id="{7EF51C3C-5CA6-99F0-5A20-22713556BB97}"/>
              </a:ext>
            </a:extLst>
          </p:cNvPr>
          <p:cNvSpPr>
            <a:spLocks noGrp="1"/>
          </p:cNvSpPr>
          <p:nvPr>
            <p:ph type="dt" sz="half" idx="2"/>
          </p:nvPr>
        </p:nvSpPr>
        <p:spPr/>
        <p:txBody>
          <a:bodyPr/>
          <a:lstStyle/>
          <a:p>
            <a:r>
              <a:rPr lang="en-US"/>
              <a:t>2/2/20XX</a:t>
            </a:r>
            <a:endParaRPr lang="en-US" dirty="0"/>
          </a:p>
        </p:txBody>
      </p:sp>
      <p:sp>
        <p:nvSpPr>
          <p:cNvPr id="8" name="Footer Placeholder 7">
            <a:extLst>
              <a:ext uri="{FF2B5EF4-FFF2-40B4-BE49-F238E27FC236}">
                <a16:creationId xmlns:a16="http://schemas.microsoft.com/office/drawing/2014/main" id="{A4DA0389-6A05-883D-5BF3-1FC6616EC15F}"/>
              </a:ext>
            </a:extLst>
          </p:cNvPr>
          <p:cNvSpPr>
            <a:spLocks noGrp="1"/>
          </p:cNvSpPr>
          <p:nvPr>
            <p:ph type="ftr" sz="quarter" idx="3"/>
          </p:nvPr>
        </p:nvSpPr>
        <p:spPr/>
        <p:txBody>
          <a:bodyPr/>
          <a:lstStyle/>
          <a:p>
            <a:r>
              <a:rPr lang="en-US" spc="200"/>
              <a:t>PRESENTATION TITLE</a:t>
            </a:r>
            <a:endParaRPr lang="en-US" spc="200" dirty="0"/>
          </a:p>
        </p:txBody>
      </p:sp>
      <p:sp>
        <p:nvSpPr>
          <p:cNvPr id="9" name="Slide Number Placeholder 8">
            <a:extLst>
              <a:ext uri="{FF2B5EF4-FFF2-40B4-BE49-F238E27FC236}">
                <a16:creationId xmlns:a16="http://schemas.microsoft.com/office/drawing/2014/main" id="{20E9E9C5-0CB8-741A-2C73-B1FADB92CF4B}"/>
              </a:ext>
            </a:extLst>
          </p:cNvPr>
          <p:cNvSpPr>
            <a:spLocks noGrp="1"/>
          </p:cNvSpPr>
          <p:nvPr>
            <p:ph type="sldNum" sz="quarter" idx="4"/>
          </p:nvPr>
        </p:nvSpPr>
        <p:spPr/>
        <p:txBody>
          <a:bodyPr/>
          <a:lstStyle/>
          <a:p>
            <a:fld id="{0D309695-DEC3-40DA-9DF5-330280C9D0E8}" type="slidenum">
              <a:rPr lang="en-US" smtClean="0"/>
              <a:pPr/>
              <a:t>12</a:t>
            </a:fld>
            <a:endParaRPr lang="en-US" dirty="0"/>
          </a:p>
        </p:txBody>
      </p:sp>
    </p:spTree>
    <p:extLst>
      <p:ext uri="{BB962C8B-B14F-4D97-AF65-F5344CB8AC3E}">
        <p14:creationId xmlns:p14="http://schemas.microsoft.com/office/powerpoint/2010/main" val="22103718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40">
            <a:extLst>
              <a:ext uri="{FF2B5EF4-FFF2-40B4-BE49-F238E27FC236}">
                <a16:creationId xmlns:a16="http://schemas.microsoft.com/office/drawing/2014/main" id="{46793BD1-7C04-483A-A469-DAA06C12E84E}"/>
              </a:ext>
            </a:extLst>
          </p:cNvPr>
          <p:cNvSpPr>
            <a:spLocks noGrp="1"/>
          </p:cNvSpPr>
          <p:nvPr>
            <p:ph type="title"/>
          </p:nvPr>
        </p:nvSpPr>
        <p:spPr>
          <a:xfrm>
            <a:off x="456170" y="368717"/>
            <a:ext cx="11300400" cy="1026572"/>
          </a:xfrm>
        </p:spPr>
        <p:txBody>
          <a:bodyPr/>
          <a:lstStyle/>
          <a:p>
            <a:r>
              <a:rPr lang="en-US" dirty="0"/>
              <a:t>Resources</a:t>
            </a:r>
          </a:p>
        </p:txBody>
      </p:sp>
      <p:sp>
        <p:nvSpPr>
          <p:cNvPr id="10" name="Text Placeholder 9">
            <a:extLst>
              <a:ext uri="{FF2B5EF4-FFF2-40B4-BE49-F238E27FC236}">
                <a16:creationId xmlns:a16="http://schemas.microsoft.com/office/drawing/2014/main" id="{11E5188D-9217-4D75-9FFB-DF2DD7C58F55}"/>
              </a:ext>
            </a:extLst>
          </p:cNvPr>
          <p:cNvSpPr>
            <a:spLocks noGrp="1"/>
          </p:cNvSpPr>
          <p:nvPr>
            <p:ph type="body" sz="quarter" idx="10"/>
          </p:nvPr>
        </p:nvSpPr>
        <p:spPr>
          <a:xfrm>
            <a:off x="451850" y="1941031"/>
            <a:ext cx="3456556" cy="869888"/>
          </a:xfrm>
        </p:spPr>
        <p:txBody>
          <a:bodyPr>
            <a:normAutofit fontScale="92500" lnSpcReduction="10000"/>
          </a:bodyPr>
          <a:lstStyle/>
          <a:p>
            <a:r>
              <a:rPr lang="en-US" dirty="0">
                <a:hlinkClick r:id="rId2"/>
              </a:rPr>
              <a:t>Managing the Procurement Process</a:t>
            </a:r>
            <a:endParaRPr lang="en-US" dirty="0"/>
          </a:p>
        </p:txBody>
      </p:sp>
      <p:sp>
        <p:nvSpPr>
          <p:cNvPr id="11" name="Text Placeholder 10">
            <a:extLst>
              <a:ext uri="{FF2B5EF4-FFF2-40B4-BE49-F238E27FC236}">
                <a16:creationId xmlns:a16="http://schemas.microsoft.com/office/drawing/2014/main" id="{93D5D9F3-5B01-40DC-A47C-4E7967EEC07E}"/>
              </a:ext>
            </a:extLst>
          </p:cNvPr>
          <p:cNvSpPr>
            <a:spLocks noGrp="1"/>
          </p:cNvSpPr>
          <p:nvPr>
            <p:ph type="body" sz="quarter" idx="11"/>
          </p:nvPr>
        </p:nvSpPr>
        <p:spPr>
          <a:xfrm>
            <a:off x="451850" y="3174567"/>
            <a:ext cx="3457576" cy="2986221"/>
          </a:xfrm>
        </p:spPr>
        <p:txBody>
          <a:bodyPr>
            <a:normAutofit/>
          </a:bodyPr>
          <a:lstStyle/>
          <a:p>
            <a:r>
              <a:rPr lang="en-US" dirty="0"/>
              <a:t>Key laws for fed grants</a:t>
            </a:r>
          </a:p>
          <a:p>
            <a:r>
              <a:rPr lang="en-US" dirty="0"/>
              <a:t>Different types of procurement</a:t>
            </a:r>
          </a:p>
          <a:p>
            <a:r>
              <a:rPr lang="en-US" dirty="0"/>
              <a:t>Key features of a successful procurement system</a:t>
            </a:r>
          </a:p>
        </p:txBody>
      </p:sp>
      <p:sp>
        <p:nvSpPr>
          <p:cNvPr id="13" name="Text Placeholder 12">
            <a:extLst>
              <a:ext uri="{FF2B5EF4-FFF2-40B4-BE49-F238E27FC236}">
                <a16:creationId xmlns:a16="http://schemas.microsoft.com/office/drawing/2014/main" id="{43B2082A-92EA-4E3D-87BA-213F4D066C58}"/>
              </a:ext>
            </a:extLst>
          </p:cNvPr>
          <p:cNvSpPr>
            <a:spLocks noGrp="1"/>
          </p:cNvSpPr>
          <p:nvPr>
            <p:ph type="body" sz="quarter" idx="15"/>
          </p:nvPr>
        </p:nvSpPr>
        <p:spPr>
          <a:xfrm>
            <a:off x="4364947" y="1941031"/>
            <a:ext cx="3456556" cy="869888"/>
          </a:xfrm>
        </p:spPr>
        <p:txBody>
          <a:bodyPr>
            <a:normAutofit fontScale="92500"/>
          </a:bodyPr>
          <a:lstStyle/>
          <a:p>
            <a:r>
              <a:rPr lang="en-US" dirty="0">
                <a:hlinkClick r:id="rId3"/>
              </a:rPr>
              <a:t>Subrecipient Monitoring</a:t>
            </a:r>
            <a:endParaRPr lang="en-US" dirty="0"/>
          </a:p>
        </p:txBody>
      </p:sp>
      <p:sp>
        <p:nvSpPr>
          <p:cNvPr id="14" name="Text Placeholder 13">
            <a:extLst>
              <a:ext uri="{FF2B5EF4-FFF2-40B4-BE49-F238E27FC236}">
                <a16:creationId xmlns:a16="http://schemas.microsoft.com/office/drawing/2014/main" id="{B8529CDE-81D2-4ABC-97FD-67F8D1BFF004}"/>
              </a:ext>
            </a:extLst>
          </p:cNvPr>
          <p:cNvSpPr>
            <a:spLocks noGrp="1"/>
          </p:cNvSpPr>
          <p:nvPr>
            <p:ph type="body" sz="quarter" idx="16"/>
          </p:nvPr>
        </p:nvSpPr>
        <p:spPr>
          <a:xfrm>
            <a:off x="4363097" y="2837528"/>
            <a:ext cx="3457576" cy="2986221"/>
          </a:xfrm>
        </p:spPr>
        <p:txBody>
          <a:bodyPr>
            <a:normAutofit/>
          </a:bodyPr>
          <a:lstStyle/>
          <a:p>
            <a:r>
              <a:rPr lang="en-US" dirty="0"/>
              <a:t> </a:t>
            </a:r>
          </a:p>
          <a:p>
            <a:endParaRPr lang="en-US" dirty="0"/>
          </a:p>
        </p:txBody>
      </p:sp>
      <p:sp>
        <p:nvSpPr>
          <p:cNvPr id="15" name="Text Placeholder 14">
            <a:extLst>
              <a:ext uri="{FF2B5EF4-FFF2-40B4-BE49-F238E27FC236}">
                <a16:creationId xmlns:a16="http://schemas.microsoft.com/office/drawing/2014/main" id="{48B13D9D-3675-4278-827F-803CFB1578E7}"/>
              </a:ext>
            </a:extLst>
          </p:cNvPr>
          <p:cNvSpPr>
            <a:spLocks noGrp="1"/>
          </p:cNvSpPr>
          <p:nvPr>
            <p:ph type="body" sz="quarter" idx="17"/>
          </p:nvPr>
        </p:nvSpPr>
        <p:spPr>
          <a:xfrm>
            <a:off x="8283594" y="1939364"/>
            <a:ext cx="3456556" cy="869888"/>
          </a:xfrm>
        </p:spPr>
        <p:txBody>
          <a:bodyPr/>
          <a:lstStyle/>
          <a:p>
            <a:r>
              <a:rPr lang="en-US" dirty="0">
                <a:hlinkClick r:id="rId4"/>
              </a:rPr>
              <a:t>Cash Management</a:t>
            </a:r>
            <a:endParaRPr lang="en-US" dirty="0"/>
          </a:p>
        </p:txBody>
      </p:sp>
      <p:sp>
        <p:nvSpPr>
          <p:cNvPr id="16" name="Text Placeholder 15">
            <a:extLst>
              <a:ext uri="{FF2B5EF4-FFF2-40B4-BE49-F238E27FC236}">
                <a16:creationId xmlns:a16="http://schemas.microsoft.com/office/drawing/2014/main" id="{83982318-B21C-43FC-A346-FA76B67EC624}"/>
              </a:ext>
            </a:extLst>
          </p:cNvPr>
          <p:cNvSpPr>
            <a:spLocks noGrp="1"/>
          </p:cNvSpPr>
          <p:nvPr>
            <p:ph type="body" sz="quarter" idx="18"/>
          </p:nvPr>
        </p:nvSpPr>
        <p:spPr>
          <a:xfrm>
            <a:off x="8282764" y="2835861"/>
            <a:ext cx="3456556" cy="2986221"/>
          </a:xfrm>
        </p:spPr>
        <p:txBody>
          <a:bodyPr>
            <a:normAutofit fontScale="92500" lnSpcReduction="20000"/>
          </a:bodyPr>
          <a:lstStyle/>
          <a:p>
            <a:r>
              <a:rPr lang="en-US" dirty="0"/>
              <a:t>Without the proper records, controls, and written procedures it’s almost certain there will be serious consequences.</a:t>
            </a:r>
          </a:p>
          <a:p>
            <a:r>
              <a:rPr lang="en-US" dirty="0"/>
              <a:t>Developing and maintaining effective cash management controls, including written procedure for the drawdown and disbursement of federal grant funds, is essential</a:t>
            </a:r>
          </a:p>
        </p:txBody>
      </p:sp>
      <p:sp>
        <p:nvSpPr>
          <p:cNvPr id="2" name="Date Placeholder 1">
            <a:extLst>
              <a:ext uri="{FF2B5EF4-FFF2-40B4-BE49-F238E27FC236}">
                <a16:creationId xmlns:a16="http://schemas.microsoft.com/office/drawing/2014/main" id="{31C02AEA-CCFD-49CE-BEA6-30D086DDA057}"/>
              </a:ext>
            </a:extLst>
          </p:cNvPr>
          <p:cNvSpPr>
            <a:spLocks noGrp="1"/>
          </p:cNvSpPr>
          <p:nvPr>
            <p:ph type="dt" sz="half" idx="2"/>
          </p:nvPr>
        </p:nvSpPr>
        <p:spPr>
          <a:xfrm>
            <a:off x="442912" y="6152968"/>
            <a:ext cx="3457576" cy="502920"/>
          </a:xfrm>
        </p:spPr>
        <p:txBody>
          <a:bodyPr/>
          <a:lstStyle/>
          <a:p>
            <a:r>
              <a:rPr lang="en-US" dirty="0"/>
              <a:t>March 11, 2026</a:t>
            </a:r>
          </a:p>
        </p:txBody>
      </p:sp>
      <p:sp>
        <p:nvSpPr>
          <p:cNvPr id="3" name="Footer Placeholder 2">
            <a:extLst>
              <a:ext uri="{FF2B5EF4-FFF2-40B4-BE49-F238E27FC236}">
                <a16:creationId xmlns:a16="http://schemas.microsoft.com/office/drawing/2014/main" id="{709E8406-FB5B-46F2-89A8-87E36CF5B648}"/>
              </a:ext>
            </a:extLst>
          </p:cNvPr>
          <p:cNvSpPr>
            <a:spLocks noGrp="1"/>
          </p:cNvSpPr>
          <p:nvPr>
            <p:ph type="ftr" sz="quarter" idx="3"/>
          </p:nvPr>
        </p:nvSpPr>
        <p:spPr>
          <a:xfrm>
            <a:off x="4370832" y="6153912"/>
            <a:ext cx="5397056" cy="502920"/>
          </a:xfrm>
        </p:spPr>
        <p:txBody>
          <a:bodyPr/>
          <a:lstStyle/>
          <a:p>
            <a:r>
              <a:rPr lang="en-US" dirty="0" err="1"/>
              <a:t>grantwise</a:t>
            </a:r>
            <a:endParaRPr lang="en-US" dirty="0"/>
          </a:p>
        </p:txBody>
      </p:sp>
      <p:sp>
        <p:nvSpPr>
          <p:cNvPr id="4" name="Slide Number Placeholder 3">
            <a:extLst>
              <a:ext uri="{FF2B5EF4-FFF2-40B4-BE49-F238E27FC236}">
                <a16:creationId xmlns:a16="http://schemas.microsoft.com/office/drawing/2014/main" id="{EDBC95EA-0D2B-4572-9928-F979861742C6}"/>
              </a:ext>
            </a:extLst>
          </p:cNvPr>
          <p:cNvSpPr>
            <a:spLocks noGrp="1"/>
          </p:cNvSpPr>
          <p:nvPr>
            <p:ph type="sldNum" sz="quarter" idx="4"/>
          </p:nvPr>
        </p:nvSpPr>
        <p:spPr>
          <a:xfrm>
            <a:off x="11241025" y="6153912"/>
            <a:ext cx="502920" cy="502920"/>
          </a:xfrm>
        </p:spPr>
        <p:txBody>
          <a:bodyPr/>
          <a:lstStyle/>
          <a:p>
            <a:fld id="{0D309695-DEC3-40DA-9DF5-330280C9D0E8}" type="slidenum">
              <a:rPr lang="en-US" smtClean="0"/>
              <a:pPr/>
              <a:t>13</a:t>
            </a:fld>
            <a:endParaRPr lang="en-US" dirty="0"/>
          </a:p>
        </p:txBody>
      </p:sp>
    </p:spTree>
    <p:extLst>
      <p:ext uri="{BB962C8B-B14F-4D97-AF65-F5344CB8AC3E}">
        <p14:creationId xmlns:p14="http://schemas.microsoft.com/office/powerpoint/2010/main" val="27904958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D5C42-6805-833F-76F4-9D09D0A911E7}"/>
              </a:ext>
            </a:extLst>
          </p:cNvPr>
          <p:cNvSpPr>
            <a:spLocks noGrp="1"/>
          </p:cNvSpPr>
          <p:nvPr>
            <p:ph type="ctrTitle"/>
          </p:nvPr>
        </p:nvSpPr>
        <p:spPr/>
        <p:txBody>
          <a:bodyPr/>
          <a:lstStyle/>
          <a:p>
            <a:r>
              <a:rPr lang="en-US" dirty="0"/>
              <a:t>Quiz</a:t>
            </a:r>
          </a:p>
        </p:txBody>
      </p:sp>
      <p:sp>
        <p:nvSpPr>
          <p:cNvPr id="7" name="Subtitle 6">
            <a:extLst>
              <a:ext uri="{FF2B5EF4-FFF2-40B4-BE49-F238E27FC236}">
                <a16:creationId xmlns:a16="http://schemas.microsoft.com/office/drawing/2014/main" id="{A8BF7020-B4DA-C188-A71F-539225AD6FDF}"/>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937691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19A5A35-6EED-4F7C-B6D6-4C6AC9E334FD}"/>
              </a:ext>
            </a:extLst>
          </p:cNvPr>
          <p:cNvSpPr>
            <a:spLocks noGrp="1"/>
          </p:cNvSpPr>
          <p:nvPr>
            <p:ph type="title"/>
          </p:nvPr>
        </p:nvSpPr>
        <p:spPr>
          <a:xfrm>
            <a:off x="448056" y="388800"/>
            <a:ext cx="3452432" cy="1262446"/>
          </a:xfrm>
        </p:spPr>
        <p:txBody>
          <a:bodyPr/>
          <a:lstStyle/>
          <a:p>
            <a:r>
              <a:rPr lang="en-US" dirty="0"/>
              <a:t>Breakouts</a:t>
            </a:r>
          </a:p>
        </p:txBody>
      </p:sp>
      <p:sp>
        <p:nvSpPr>
          <p:cNvPr id="9" name="Content Placeholder 8">
            <a:extLst>
              <a:ext uri="{FF2B5EF4-FFF2-40B4-BE49-F238E27FC236}">
                <a16:creationId xmlns:a16="http://schemas.microsoft.com/office/drawing/2014/main" id="{F2CA6E79-6E12-4C7A-88B7-DDB611B87314}"/>
              </a:ext>
            </a:extLst>
          </p:cNvPr>
          <p:cNvSpPr>
            <a:spLocks noGrp="1"/>
          </p:cNvSpPr>
          <p:nvPr>
            <p:ph idx="1"/>
          </p:nvPr>
        </p:nvSpPr>
        <p:spPr>
          <a:xfrm>
            <a:off x="448056" y="2326441"/>
            <a:ext cx="3452432" cy="3624359"/>
          </a:xfrm>
        </p:spPr>
        <p:txBody>
          <a:bodyPr/>
          <a:lstStyle/>
          <a:p>
            <a:r>
              <a:rPr lang="en-US" dirty="0"/>
              <a:t>What procurement policies and procedures are working in your SPDG?</a:t>
            </a:r>
          </a:p>
          <a:p>
            <a:endParaRPr lang="en-US" dirty="0"/>
          </a:p>
          <a:p>
            <a:r>
              <a:rPr lang="en-US" dirty="0"/>
              <a:t>What is confusing? Where do you need help?</a:t>
            </a:r>
          </a:p>
        </p:txBody>
      </p:sp>
      <p:pic>
        <p:nvPicPr>
          <p:cNvPr id="18" name="Picture Placeholder 17" descr="Machine gears">
            <a:extLst>
              <a:ext uri="{FF2B5EF4-FFF2-40B4-BE49-F238E27FC236}">
                <a16:creationId xmlns:a16="http://schemas.microsoft.com/office/drawing/2014/main" id="{D0391110-7107-4B4A-B27E-54A3331F0EC4}"/>
              </a:ext>
            </a:extLst>
          </p:cNvPr>
          <p:cNvPicPr>
            <a:picLocks noGrp="1" noChangeAspect="1"/>
          </p:cNvPicPr>
          <p:nvPr>
            <p:ph type="pic" sz="quarter" idx="10"/>
          </p:nvPr>
        </p:nvPicPr>
        <p:blipFill>
          <a:blip r:embed="rId3"/>
          <a:srcRect l="28219" r="28219"/>
          <a:stretch/>
        </p:blipFill>
        <p:spPr>
          <a:xfrm>
            <a:off x="4367213" y="449263"/>
            <a:ext cx="3600450" cy="5508625"/>
          </a:xfrm>
        </p:spPr>
      </p:pic>
      <p:pic>
        <p:nvPicPr>
          <p:cNvPr id="23" name="Picture Placeholder 22" descr="Angled view of a part of a maze">
            <a:extLst>
              <a:ext uri="{FF2B5EF4-FFF2-40B4-BE49-F238E27FC236}">
                <a16:creationId xmlns:a16="http://schemas.microsoft.com/office/drawing/2014/main" id="{7B79146B-D30E-470A-9998-FE5CB03E3BC8}"/>
              </a:ext>
            </a:extLst>
          </p:cNvPr>
          <p:cNvPicPr>
            <a:picLocks noGrp="1" noChangeAspect="1"/>
          </p:cNvPicPr>
          <p:nvPr>
            <p:ph type="pic" sz="quarter" idx="11"/>
          </p:nvPr>
        </p:nvPicPr>
        <p:blipFill>
          <a:blip r:embed="rId4"/>
          <a:srcRect l="28217" r="28217"/>
          <a:stretch/>
        </p:blipFill>
        <p:spPr>
          <a:xfrm>
            <a:off x="8147050" y="449263"/>
            <a:ext cx="3595688" cy="5502275"/>
          </a:xfrm>
        </p:spPr>
      </p:pic>
      <p:sp>
        <p:nvSpPr>
          <p:cNvPr id="2" name="Date Placeholder 1">
            <a:extLst>
              <a:ext uri="{FF2B5EF4-FFF2-40B4-BE49-F238E27FC236}">
                <a16:creationId xmlns:a16="http://schemas.microsoft.com/office/drawing/2014/main" id="{19299357-C510-4CDC-BDDB-D8538336101D}"/>
              </a:ext>
            </a:extLst>
          </p:cNvPr>
          <p:cNvSpPr>
            <a:spLocks noGrp="1"/>
          </p:cNvSpPr>
          <p:nvPr>
            <p:ph type="dt" sz="half" idx="2"/>
          </p:nvPr>
        </p:nvSpPr>
        <p:spPr>
          <a:xfrm>
            <a:off x="442912" y="6152968"/>
            <a:ext cx="3457576" cy="502920"/>
          </a:xfrm>
        </p:spPr>
        <p:txBody>
          <a:bodyPr/>
          <a:lstStyle/>
          <a:p>
            <a:r>
              <a:rPr lang="en-US"/>
              <a:t>2/2/20XX</a:t>
            </a:r>
            <a:endParaRPr lang="en-US" dirty="0"/>
          </a:p>
        </p:txBody>
      </p:sp>
      <p:sp>
        <p:nvSpPr>
          <p:cNvPr id="3" name="Footer Placeholder 2">
            <a:extLst>
              <a:ext uri="{FF2B5EF4-FFF2-40B4-BE49-F238E27FC236}">
                <a16:creationId xmlns:a16="http://schemas.microsoft.com/office/drawing/2014/main" id="{35B8722A-0496-450B-BB4E-45BEFBE287C5}"/>
              </a:ext>
            </a:extLst>
          </p:cNvPr>
          <p:cNvSpPr>
            <a:spLocks noGrp="1"/>
          </p:cNvSpPr>
          <p:nvPr>
            <p:ph type="ftr" sz="quarter" idx="3"/>
          </p:nvPr>
        </p:nvSpPr>
        <p:spPr>
          <a:xfrm>
            <a:off x="4370832" y="6153912"/>
            <a:ext cx="5397056" cy="502920"/>
          </a:xfrm>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E10AE281-2C4F-4364-9E31-75CFEAA3425D}"/>
              </a:ext>
            </a:extLst>
          </p:cNvPr>
          <p:cNvSpPr>
            <a:spLocks noGrp="1"/>
          </p:cNvSpPr>
          <p:nvPr>
            <p:ph type="sldNum" sz="quarter" idx="4"/>
          </p:nvPr>
        </p:nvSpPr>
        <p:spPr>
          <a:xfrm>
            <a:off x="11241025" y="6153912"/>
            <a:ext cx="502920" cy="502920"/>
          </a:xfrm>
        </p:spPr>
        <p:txBody>
          <a:bodyPr/>
          <a:lstStyle/>
          <a:p>
            <a:fld id="{0D309695-DEC3-40DA-9DF5-330280C9D0E8}" type="slidenum">
              <a:rPr lang="en-US" smtClean="0"/>
              <a:pPr/>
              <a:t>15</a:t>
            </a:fld>
            <a:endParaRPr lang="en-US" dirty="0"/>
          </a:p>
        </p:txBody>
      </p:sp>
    </p:spTree>
    <p:extLst>
      <p:ext uri="{BB962C8B-B14F-4D97-AF65-F5344CB8AC3E}">
        <p14:creationId xmlns:p14="http://schemas.microsoft.com/office/powerpoint/2010/main" val="30721323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4FE69-2054-D315-CDC6-CC7384E3AB89}"/>
              </a:ext>
            </a:extLst>
          </p:cNvPr>
          <p:cNvSpPr>
            <a:spLocks noGrp="1"/>
          </p:cNvSpPr>
          <p:nvPr>
            <p:ph type="title"/>
          </p:nvPr>
        </p:nvSpPr>
        <p:spPr/>
        <p:txBody>
          <a:bodyPr/>
          <a:lstStyle/>
          <a:p>
            <a:r>
              <a:rPr lang="en-US" dirty="0"/>
              <a:t>Takeaways</a:t>
            </a:r>
          </a:p>
        </p:txBody>
      </p:sp>
      <p:sp>
        <p:nvSpPr>
          <p:cNvPr id="3" name="Text Placeholder 2">
            <a:extLst>
              <a:ext uri="{FF2B5EF4-FFF2-40B4-BE49-F238E27FC236}">
                <a16:creationId xmlns:a16="http://schemas.microsoft.com/office/drawing/2014/main" id="{1BB97D35-FADC-0250-43D7-14CEC7A0C97F}"/>
              </a:ext>
            </a:extLst>
          </p:cNvPr>
          <p:cNvSpPr>
            <a:spLocks noGrp="1"/>
          </p:cNvSpPr>
          <p:nvPr>
            <p:ph type="body" sz="quarter" idx="10"/>
          </p:nvPr>
        </p:nvSpPr>
        <p:spPr/>
        <p:txBody>
          <a:bodyPr/>
          <a:lstStyle/>
          <a:p>
            <a:r>
              <a:rPr lang="en-US" dirty="0"/>
              <a:t>What’s Working?</a:t>
            </a:r>
          </a:p>
        </p:txBody>
      </p:sp>
      <p:sp>
        <p:nvSpPr>
          <p:cNvPr id="4" name="Text Placeholder 3">
            <a:extLst>
              <a:ext uri="{FF2B5EF4-FFF2-40B4-BE49-F238E27FC236}">
                <a16:creationId xmlns:a16="http://schemas.microsoft.com/office/drawing/2014/main" id="{317B772A-65BC-1D83-11F1-3839EC9496D8}"/>
              </a:ext>
            </a:extLst>
          </p:cNvPr>
          <p:cNvSpPr>
            <a:spLocks noGrp="1"/>
          </p:cNvSpPr>
          <p:nvPr>
            <p:ph type="body" sz="quarter" idx="11"/>
          </p:nvPr>
        </p:nvSpPr>
        <p:spPr/>
        <p:txBody>
          <a:bodyPr/>
          <a:lstStyle/>
          <a:p>
            <a:endParaRPr lang="en-US"/>
          </a:p>
        </p:txBody>
      </p:sp>
      <p:sp>
        <p:nvSpPr>
          <p:cNvPr id="5" name="Text Placeholder 4">
            <a:extLst>
              <a:ext uri="{FF2B5EF4-FFF2-40B4-BE49-F238E27FC236}">
                <a16:creationId xmlns:a16="http://schemas.microsoft.com/office/drawing/2014/main" id="{D937835A-339A-00CB-4294-F6BF7B83C904}"/>
              </a:ext>
            </a:extLst>
          </p:cNvPr>
          <p:cNvSpPr>
            <a:spLocks noGrp="1"/>
          </p:cNvSpPr>
          <p:nvPr>
            <p:ph type="body" sz="quarter" idx="12"/>
          </p:nvPr>
        </p:nvSpPr>
        <p:spPr/>
        <p:txBody>
          <a:bodyPr/>
          <a:lstStyle/>
          <a:p>
            <a:r>
              <a:rPr lang="en-US" dirty="0"/>
              <a:t>Where do you need more help?</a:t>
            </a:r>
          </a:p>
        </p:txBody>
      </p:sp>
      <p:sp>
        <p:nvSpPr>
          <p:cNvPr id="6" name="Text Placeholder 5">
            <a:extLst>
              <a:ext uri="{FF2B5EF4-FFF2-40B4-BE49-F238E27FC236}">
                <a16:creationId xmlns:a16="http://schemas.microsoft.com/office/drawing/2014/main" id="{DD322BC9-00F1-594A-F56A-646C8A20F422}"/>
              </a:ext>
            </a:extLst>
          </p:cNvPr>
          <p:cNvSpPr>
            <a:spLocks noGrp="1"/>
          </p:cNvSpPr>
          <p:nvPr>
            <p:ph type="body" sz="quarter" idx="13"/>
          </p:nvPr>
        </p:nvSpPr>
        <p:spPr/>
        <p:txBody>
          <a:bodyPr/>
          <a:lstStyle/>
          <a:p>
            <a:endParaRPr lang="en-US"/>
          </a:p>
        </p:txBody>
      </p:sp>
      <p:sp>
        <p:nvSpPr>
          <p:cNvPr id="7" name="Date Placeholder 6">
            <a:extLst>
              <a:ext uri="{FF2B5EF4-FFF2-40B4-BE49-F238E27FC236}">
                <a16:creationId xmlns:a16="http://schemas.microsoft.com/office/drawing/2014/main" id="{E68D0E03-7616-8944-92DA-F6ADEB965E4C}"/>
              </a:ext>
            </a:extLst>
          </p:cNvPr>
          <p:cNvSpPr>
            <a:spLocks noGrp="1"/>
          </p:cNvSpPr>
          <p:nvPr>
            <p:ph type="dt" sz="half" idx="2"/>
          </p:nvPr>
        </p:nvSpPr>
        <p:spPr/>
        <p:txBody>
          <a:bodyPr/>
          <a:lstStyle/>
          <a:p>
            <a:r>
              <a:rPr lang="en-US" dirty="0"/>
              <a:t>March 11, 2026</a:t>
            </a:r>
          </a:p>
        </p:txBody>
      </p:sp>
      <p:sp>
        <p:nvSpPr>
          <p:cNvPr id="8" name="Footer Placeholder 7">
            <a:extLst>
              <a:ext uri="{FF2B5EF4-FFF2-40B4-BE49-F238E27FC236}">
                <a16:creationId xmlns:a16="http://schemas.microsoft.com/office/drawing/2014/main" id="{A19DF838-15D5-1236-D355-2A390C978008}"/>
              </a:ext>
            </a:extLst>
          </p:cNvPr>
          <p:cNvSpPr>
            <a:spLocks noGrp="1"/>
          </p:cNvSpPr>
          <p:nvPr>
            <p:ph type="ftr" sz="quarter" idx="3"/>
          </p:nvPr>
        </p:nvSpPr>
        <p:spPr/>
        <p:txBody>
          <a:bodyPr/>
          <a:lstStyle/>
          <a:p>
            <a:r>
              <a:rPr lang="en-US" spc="200" dirty="0" err="1"/>
              <a:t>grantwise</a:t>
            </a:r>
            <a:endParaRPr lang="en-US" spc="200" dirty="0"/>
          </a:p>
        </p:txBody>
      </p:sp>
      <p:sp>
        <p:nvSpPr>
          <p:cNvPr id="9" name="Slide Number Placeholder 8">
            <a:extLst>
              <a:ext uri="{FF2B5EF4-FFF2-40B4-BE49-F238E27FC236}">
                <a16:creationId xmlns:a16="http://schemas.microsoft.com/office/drawing/2014/main" id="{45AFC681-8745-A5CC-1AB7-62EC7802301C}"/>
              </a:ext>
            </a:extLst>
          </p:cNvPr>
          <p:cNvSpPr>
            <a:spLocks noGrp="1"/>
          </p:cNvSpPr>
          <p:nvPr>
            <p:ph type="sldNum" sz="quarter" idx="4"/>
          </p:nvPr>
        </p:nvSpPr>
        <p:spPr/>
        <p:txBody>
          <a:bodyPr/>
          <a:lstStyle/>
          <a:p>
            <a:fld id="{0D309695-DEC3-40DA-9DF5-330280C9D0E8}" type="slidenum">
              <a:rPr lang="en-US" smtClean="0"/>
              <a:pPr/>
              <a:t>16</a:t>
            </a:fld>
            <a:endParaRPr lang="en-US" dirty="0"/>
          </a:p>
        </p:txBody>
      </p:sp>
    </p:spTree>
    <p:extLst>
      <p:ext uri="{BB962C8B-B14F-4D97-AF65-F5344CB8AC3E}">
        <p14:creationId xmlns:p14="http://schemas.microsoft.com/office/powerpoint/2010/main" val="35512723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itle 61">
            <a:extLst>
              <a:ext uri="{FF2B5EF4-FFF2-40B4-BE49-F238E27FC236}">
                <a16:creationId xmlns:a16="http://schemas.microsoft.com/office/drawing/2014/main" id="{C233D55B-4DFD-49DA-BA62-72F3E2D07DFB}"/>
              </a:ext>
            </a:extLst>
          </p:cNvPr>
          <p:cNvSpPr>
            <a:spLocks noGrp="1"/>
          </p:cNvSpPr>
          <p:nvPr>
            <p:ph type="title"/>
          </p:nvPr>
        </p:nvSpPr>
        <p:spPr>
          <a:xfrm>
            <a:off x="440969" y="647377"/>
            <a:ext cx="11316056" cy="1026572"/>
          </a:xfrm>
        </p:spPr>
        <p:txBody>
          <a:bodyPr/>
          <a:lstStyle/>
          <a:p>
            <a:r>
              <a:rPr lang="en-US" dirty="0"/>
              <a:t>Thank you</a:t>
            </a:r>
          </a:p>
        </p:txBody>
      </p:sp>
      <p:sp>
        <p:nvSpPr>
          <p:cNvPr id="3" name="Text Placeholder 2">
            <a:extLst>
              <a:ext uri="{FF2B5EF4-FFF2-40B4-BE49-F238E27FC236}">
                <a16:creationId xmlns:a16="http://schemas.microsoft.com/office/drawing/2014/main" id="{22FA598F-5A54-440C-B392-A3CA49276522}"/>
              </a:ext>
            </a:extLst>
          </p:cNvPr>
          <p:cNvSpPr>
            <a:spLocks noGrp="1"/>
          </p:cNvSpPr>
          <p:nvPr>
            <p:ph type="body" sz="quarter" idx="11"/>
          </p:nvPr>
        </p:nvSpPr>
        <p:spPr>
          <a:xfrm>
            <a:off x="440968" y="1692923"/>
            <a:ext cx="11300287" cy="1001712"/>
          </a:xfrm>
        </p:spPr>
        <p:txBody>
          <a:bodyPr/>
          <a:lstStyle/>
          <a:p>
            <a:r>
              <a:rPr lang="en-US" dirty="0"/>
              <a:t>Email Jennifer or John with ideas and questions for the group: </a:t>
            </a:r>
            <a:r>
              <a:rPr lang="en-US" dirty="0">
                <a:hlinkClick r:id="rId3"/>
              </a:rPr>
              <a:t>Jennifer.Coffey@ed.gov</a:t>
            </a:r>
            <a:r>
              <a:rPr lang="en-US" dirty="0"/>
              <a:t>; </a:t>
            </a:r>
            <a:r>
              <a:rPr lang="en-US" dirty="0">
                <a:hlinkClick r:id="rId4"/>
              </a:rPr>
              <a:t>signetwork@uoregon.edu</a:t>
            </a:r>
            <a:r>
              <a:rPr lang="en-US" dirty="0"/>
              <a:t> </a:t>
            </a:r>
          </a:p>
        </p:txBody>
      </p:sp>
      <p:pic>
        <p:nvPicPr>
          <p:cNvPr id="23" name="Picture Placeholder 22" descr="Rainbow over valley">
            <a:extLst>
              <a:ext uri="{FF2B5EF4-FFF2-40B4-BE49-F238E27FC236}">
                <a16:creationId xmlns:a16="http://schemas.microsoft.com/office/drawing/2014/main" id="{074C5969-3084-4D06-8222-FEE6A7997C85}"/>
              </a:ext>
            </a:extLst>
          </p:cNvPr>
          <p:cNvPicPr>
            <a:picLocks noGrp="1" noChangeAspect="1"/>
          </p:cNvPicPr>
          <p:nvPr>
            <p:ph type="pic" sz="quarter" idx="12"/>
          </p:nvPr>
        </p:nvPicPr>
        <p:blipFill>
          <a:blip r:embed="rId5"/>
          <a:srcRect l="24595" r="24595"/>
          <a:stretch/>
        </p:blipFill>
        <p:spPr>
          <a:xfrm>
            <a:off x="441325" y="2959100"/>
            <a:ext cx="2698750" cy="2987675"/>
          </a:xfrm>
        </p:spPr>
      </p:pic>
      <p:pic>
        <p:nvPicPr>
          <p:cNvPr id="27" name="Picture Placeholder 26" descr="Round shaped plants">
            <a:extLst>
              <a:ext uri="{FF2B5EF4-FFF2-40B4-BE49-F238E27FC236}">
                <a16:creationId xmlns:a16="http://schemas.microsoft.com/office/drawing/2014/main" id="{2CA3DA24-1705-48E1-B2F8-E99B3136143C}"/>
              </a:ext>
            </a:extLst>
          </p:cNvPr>
          <p:cNvPicPr>
            <a:picLocks noGrp="1" noChangeAspect="1"/>
          </p:cNvPicPr>
          <p:nvPr>
            <p:ph type="pic" sz="quarter" idx="13"/>
          </p:nvPr>
        </p:nvPicPr>
        <p:blipFill>
          <a:blip r:embed="rId6"/>
          <a:srcRect l="20091" r="20091"/>
          <a:stretch/>
        </p:blipFill>
        <p:spPr>
          <a:xfrm>
            <a:off x="3319463" y="2959100"/>
            <a:ext cx="2690812" cy="2987675"/>
          </a:xfrm>
        </p:spPr>
      </p:pic>
      <p:pic>
        <p:nvPicPr>
          <p:cNvPr id="31" name="Picture Placeholder 30" descr="Colorful kayaks">
            <a:extLst>
              <a:ext uri="{FF2B5EF4-FFF2-40B4-BE49-F238E27FC236}">
                <a16:creationId xmlns:a16="http://schemas.microsoft.com/office/drawing/2014/main" id="{8C7B2358-578C-49AA-A0FD-FBEE8F7F0C4D}"/>
              </a:ext>
            </a:extLst>
          </p:cNvPr>
          <p:cNvPicPr>
            <a:picLocks noGrp="1" noChangeAspect="1"/>
          </p:cNvPicPr>
          <p:nvPr>
            <p:ph type="pic" sz="quarter" idx="14"/>
          </p:nvPr>
        </p:nvPicPr>
        <p:blipFill>
          <a:blip r:embed="rId7"/>
          <a:srcRect l="20004" r="20004"/>
          <a:stretch/>
        </p:blipFill>
        <p:spPr>
          <a:xfrm>
            <a:off x="6189663" y="2959100"/>
            <a:ext cx="2689225" cy="2987675"/>
          </a:xfrm>
        </p:spPr>
      </p:pic>
      <p:pic>
        <p:nvPicPr>
          <p:cNvPr id="35" name="Picture Placeholder 34" descr="Three drops of water falling into a pool of water">
            <a:extLst>
              <a:ext uri="{FF2B5EF4-FFF2-40B4-BE49-F238E27FC236}">
                <a16:creationId xmlns:a16="http://schemas.microsoft.com/office/drawing/2014/main" id="{AD035A9E-8A1C-463C-8C57-AE5632A99533}"/>
              </a:ext>
            </a:extLst>
          </p:cNvPr>
          <p:cNvPicPr>
            <a:picLocks noGrp="1" noChangeAspect="1"/>
          </p:cNvPicPr>
          <p:nvPr>
            <p:ph type="pic" sz="quarter" idx="15"/>
          </p:nvPr>
        </p:nvPicPr>
        <p:blipFill>
          <a:blip r:embed="rId8"/>
          <a:srcRect l="16149" r="16149"/>
          <a:stretch/>
        </p:blipFill>
        <p:spPr>
          <a:xfrm>
            <a:off x="9058275" y="2959100"/>
            <a:ext cx="2698750" cy="2987675"/>
          </a:xfrm>
        </p:spPr>
      </p:pic>
      <p:sp>
        <p:nvSpPr>
          <p:cNvPr id="2" name="Date Placeholder 1">
            <a:extLst>
              <a:ext uri="{FF2B5EF4-FFF2-40B4-BE49-F238E27FC236}">
                <a16:creationId xmlns:a16="http://schemas.microsoft.com/office/drawing/2014/main" id="{88A745C7-E196-458E-B493-7387298C2D17}"/>
              </a:ext>
            </a:extLst>
          </p:cNvPr>
          <p:cNvSpPr>
            <a:spLocks noGrp="1"/>
          </p:cNvSpPr>
          <p:nvPr>
            <p:ph type="dt" sz="half" idx="2"/>
          </p:nvPr>
        </p:nvSpPr>
        <p:spPr>
          <a:xfrm>
            <a:off x="442912" y="6152968"/>
            <a:ext cx="3457576" cy="502920"/>
          </a:xfrm>
        </p:spPr>
        <p:txBody>
          <a:bodyPr/>
          <a:lstStyle/>
          <a:p>
            <a:r>
              <a:rPr lang="en-US" dirty="0"/>
              <a:t>March 11, 2026</a:t>
            </a:r>
          </a:p>
        </p:txBody>
      </p:sp>
      <p:sp>
        <p:nvSpPr>
          <p:cNvPr id="4" name="Footer Placeholder 3">
            <a:extLst>
              <a:ext uri="{FF2B5EF4-FFF2-40B4-BE49-F238E27FC236}">
                <a16:creationId xmlns:a16="http://schemas.microsoft.com/office/drawing/2014/main" id="{C14E1DCF-4630-47E2-B658-E4AADB3DA250}"/>
              </a:ext>
            </a:extLst>
          </p:cNvPr>
          <p:cNvSpPr>
            <a:spLocks noGrp="1"/>
          </p:cNvSpPr>
          <p:nvPr>
            <p:ph type="ftr" sz="quarter" idx="3"/>
          </p:nvPr>
        </p:nvSpPr>
        <p:spPr>
          <a:xfrm>
            <a:off x="4370832" y="6153912"/>
            <a:ext cx="5397056" cy="502920"/>
          </a:xfrm>
        </p:spPr>
        <p:txBody>
          <a:bodyPr/>
          <a:lstStyle/>
          <a:p>
            <a:r>
              <a:rPr lang="en-US" dirty="0" err="1"/>
              <a:t>grantwise</a:t>
            </a:r>
            <a:endParaRPr lang="en-US" dirty="0"/>
          </a:p>
        </p:txBody>
      </p:sp>
      <p:sp>
        <p:nvSpPr>
          <p:cNvPr id="5" name="Slide Number Placeholder 4">
            <a:extLst>
              <a:ext uri="{FF2B5EF4-FFF2-40B4-BE49-F238E27FC236}">
                <a16:creationId xmlns:a16="http://schemas.microsoft.com/office/drawing/2014/main" id="{E6956C8A-7BD4-4A46-82BA-EAB9CAD4B56A}"/>
              </a:ext>
            </a:extLst>
          </p:cNvPr>
          <p:cNvSpPr>
            <a:spLocks noGrp="1"/>
          </p:cNvSpPr>
          <p:nvPr>
            <p:ph type="sldNum" sz="quarter" idx="4"/>
          </p:nvPr>
        </p:nvSpPr>
        <p:spPr>
          <a:xfrm>
            <a:off x="11241025" y="6153912"/>
            <a:ext cx="502920" cy="502920"/>
          </a:xfrm>
        </p:spPr>
        <p:txBody>
          <a:bodyPr/>
          <a:lstStyle/>
          <a:p>
            <a:fld id="{0D309695-DEC3-40DA-9DF5-330280C9D0E8}" type="slidenum">
              <a:rPr lang="en-US" smtClean="0"/>
              <a:pPr/>
              <a:t>17</a:t>
            </a:fld>
            <a:endParaRPr lang="en-US" dirty="0"/>
          </a:p>
        </p:txBody>
      </p:sp>
    </p:spTree>
    <p:extLst>
      <p:ext uri="{BB962C8B-B14F-4D97-AF65-F5344CB8AC3E}">
        <p14:creationId xmlns:p14="http://schemas.microsoft.com/office/powerpoint/2010/main" val="32763933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52" name="Straight Connector 51">
            <a:extLst>
              <a:ext uri="{FF2B5EF4-FFF2-40B4-BE49-F238E27FC236}">
                <a16:creationId xmlns:a16="http://schemas.microsoft.com/office/drawing/2014/main" id="{C66CC717-08C5-4F3E-B8AA-BA93C875598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49400" y="4122000"/>
            <a:ext cx="112932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53" name="Rectangle 52">
            <a:extLst>
              <a:ext uri="{FF2B5EF4-FFF2-40B4-BE49-F238E27FC236}">
                <a16:creationId xmlns:a16="http://schemas.microsoft.com/office/drawing/2014/main" id="{8C448D53-ACA1-4CA4-B08A-09FB0780C7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itle 40">
            <a:extLst>
              <a:ext uri="{FF2B5EF4-FFF2-40B4-BE49-F238E27FC236}">
                <a16:creationId xmlns:a16="http://schemas.microsoft.com/office/drawing/2014/main" id="{65BC3B0D-8477-47EF-9CDE-80CB09FA7F8E}"/>
              </a:ext>
            </a:extLst>
          </p:cNvPr>
          <p:cNvSpPr>
            <a:spLocks noGrp="1"/>
          </p:cNvSpPr>
          <p:nvPr>
            <p:ph type="title"/>
          </p:nvPr>
        </p:nvSpPr>
        <p:spPr>
          <a:xfrm>
            <a:off x="4385412" y="448056"/>
            <a:ext cx="7355484" cy="3401568"/>
          </a:xfrm>
        </p:spPr>
        <p:txBody>
          <a:bodyPr vert="horz" lIns="0" tIns="0" rIns="0" bIns="0" rtlCol="0" anchor="b">
            <a:normAutofit/>
          </a:bodyPr>
          <a:lstStyle/>
          <a:p>
            <a:pPr algn="l">
              <a:lnSpc>
                <a:spcPct val="90000"/>
              </a:lnSpc>
              <a:spcBef>
                <a:spcPct val="0"/>
              </a:spcBef>
            </a:pPr>
            <a:r>
              <a:rPr lang="en-US" sz="3500">
                <a:solidFill>
                  <a:schemeClr val="tx2"/>
                </a:solidFill>
              </a:rPr>
              <a:t>Connection is the energy that exists between people when they feel seen, heard, and valued; when they can give and receive without judgment; and when they derive sustenance and strength from the relationship.</a:t>
            </a:r>
          </a:p>
        </p:txBody>
      </p:sp>
      <p:sp>
        <p:nvSpPr>
          <p:cNvPr id="12" name="Text Placeholder 11">
            <a:extLst>
              <a:ext uri="{FF2B5EF4-FFF2-40B4-BE49-F238E27FC236}">
                <a16:creationId xmlns:a16="http://schemas.microsoft.com/office/drawing/2014/main" id="{F4AEAFE4-005F-49DC-A65A-477E053A2A2A}"/>
              </a:ext>
            </a:extLst>
          </p:cNvPr>
          <p:cNvSpPr>
            <a:spLocks noGrp="1"/>
          </p:cNvSpPr>
          <p:nvPr>
            <p:ph type="body" sz="quarter" idx="17"/>
          </p:nvPr>
        </p:nvSpPr>
        <p:spPr>
          <a:xfrm>
            <a:off x="4385412" y="4471416"/>
            <a:ext cx="7355484" cy="1481328"/>
          </a:xfrm>
        </p:spPr>
        <p:txBody>
          <a:bodyPr vert="horz" lIns="0" tIns="0" rIns="91440" bIns="0" rtlCol="0">
            <a:normAutofit/>
          </a:bodyPr>
          <a:lstStyle/>
          <a:p>
            <a:pPr marL="0" algn="l">
              <a:lnSpc>
                <a:spcPct val="120000"/>
              </a:lnSpc>
            </a:pPr>
            <a:r>
              <a:rPr lang="en-US">
                <a:solidFill>
                  <a:schemeClr val="tx2">
                    <a:alpha val="55000"/>
                  </a:schemeClr>
                </a:solidFill>
              </a:rPr>
              <a:t>Brene Brown</a:t>
            </a:r>
          </a:p>
        </p:txBody>
      </p:sp>
      <p:pic>
        <p:nvPicPr>
          <p:cNvPr id="17" name="Picture Placeholder 16" descr="Thumbprint heart">
            <a:extLst>
              <a:ext uri="{FF2B5EF4-FFF2-40B4-BE49-F238E27FC236}">
                <a16:creationId xmlns:a16="http://schemas.microsoft.com/office/drawing/2014/main" id="{7241F738-AA5D-45ED-AFED-2309068FFF6A}"/>
              </a:ext>
            </a:extLst>
          </p:cNvPr>
          <p:cNvPicPr>
            <a:picLocks noGrp="1" noChangeAspect="1"/>
          </p:cNvPicPr>
          <p:nvPr>
            <p:ph type="pic" sz="quarter" idx="13"/>
          </p:nvPr>
        </p:nvPicPr>
        <p:blipFill>
          <a:blip r:embed="rId2"/>
          <a:srcRect l="29235" r="29234"/>
          <a:stretch>
            <a:fillRect/>
          </a:stretch>
        </p:blipFill>
        <p:spPr>
          <a:xfrm>
            <a:off x="451104" y="450000"/>
            <a:ext cx="3449384" cy="5544000"/>
          </a:xfrm>
          <a:prstGeom prst="rect">
            <a:avLst/>
          </a:prstGeom>
        </p:spPr>
      </p:pic>
      <p:cxnSp>
        <p:nvCxnSpPr>
          <p:cNvPr id="54" name="Straight Connector 53">
            <a:extLst>
              <a:ext uri="{FF2B5EF4-FFF2-40B4-BE49-F238E27FC236}">
                <a16:creationId xmlns:a16="http://schemas.microsoft.com/office/drawing/2014/main" id="{3B5719CE-F76F-4313-9A48-ADF79E67BB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85412" y="4122000"/>
            <a:ext cx="7380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Date Placeholder 10">
            <a:extLst>
              <a:ext uri="{FF2B5EF4-FFF2-40B4-BE49-F238E27FC236}">
                <a16:creationId xmlns:a16="http://schemas.microsoft.com/office/drawing/2014/main" id="{D0C97A0B-6F74-40D9-ACD5-3FBF9CD7FB7B}"/>
              </a:ext>
            </a:extLst>
          </p:cNvPr>
          <p:cNvSpPr>
            <a:spLocks noGrp="1"/>
          </p:cNvSpPr>
          <p:nvPr>
            <p:ph type="dt" sz="half" idx="10"/>
          </p:nvPr>
        </p:nvSpPr>
        <p:spPr>
          <a:xfrm>
            <a:off x="442912" y="6152968"/>
            <a:ext cx="3457576" cy="502920"/>
          </a:xfrm>
        </p:spPr>
        <p:txBody>
          <a:bodyPr wrap="square" lIns="0" tIns="0" rIns="0" bIns="0" anchor="ctr" anchorCtr="0">
            <a:normAutofit/>
          </a:bodyPr>
          <a:lstStyle/>
          <a:p>
            <a:pPr>
              <a:spcAft>
                <a:spcPts val="600"/>
              </a:spcAft>
            </a:pPr>
            <a:r>
              <a:rPr lang="en-US" dirty="0"/>
              <a:t>March 11, 2026</a:t>
            </a:r>
          </a:p>
        </p:txBody>
      </p:sp>
      <p:sp>
        <p:nvSpPr>
          <p:cNvPr id="13" name="Footer Placeholder 12">
            <a:extLst>
              <a:ext uri="{FF2B5EF4-FFF2-40B4-BE49-F238E27FC236}">
                <a16:creationId xmlns:a16="http://schemas.microsoft.com/office/drawing/2014/main" id="{5802BA01-12A8-4F77-9864-AD50C0087DA1}"/>
              </a:ext>
            </a:extLst>
          </p:cNvPr>
          <p:cNvSpPr>
            <a:spLocks noGrp="1"/>
          </p:cNvSpPr>
          <p:nvPr>
            <p:ph type="ftr" sz="quarter" idx="11"/>
          </p:nvPr>
        </p:nvSpPr>
        <p:spPr>
          <a:xfrm>
            <a:off x="4370832" y="6153912"/>
            <a:ext cx="5397056" cy="502920"/>
          </a:xfrm>
        </p:spPr>
        <p:txBody>
          <a:bodyPr vert="horz" lIns="0" tIns="0" rIns="91440" bIns="0" rtlCol="0" anchor="ctr">
            <a:normAutofit/>
          </a:bodyPr>
          <a:lstStyle/>
          <a:p>
            <a:pPr>
              <a:spcAft>
                <a:spcPts val="600"/>
              </a:spcAft>
            </a:pPr>
            <a:r>
              <a:rPr lang="en-US" dirty="0" err="1"/>
              <a:t>grantwise</a:t>
            </a:r>
            <a:endParaRPr lang="en-US" dirty="0"/>
          </a:p>
        </p:txBody>
      </p:sp>
      <p:sp>
        <p:nvSpPr>
          <p:cNvPr id="14" name="Slide Number Placeholder 13">
            <a:extLst>
              <a:ext uri="{FF2B5EF4-FFF2-40B4-BE49-F238E27FC236}">
                <a16:creationId xmlns:a16="http://schemas.microsoft.com/office/drawing/2014/main" id="{09AE0DFF-CD8B-463A-8BFE-7DDAFE1AC11F}"/>
              </a:ext>
            </a:extLst>
          </p:cNvPr>
          <p:cNvSpPr>
            <a:spLocks noGrp="1"/>
          </p:cNvSpPr>
          <p:nvPr>
            <p:ph type="sldNum" sz="quarter" idx="4"/>
          </p:nvPr>
        </p:nvSpPr>
        <p:spPr>
          <a:xfrm>
            <a:off x="10238232" y="6153912"/>
            <a:ext cx="1510856" cy="502920"/>
          </a:xfrm>
        </p:spPr>
        <p:txBody>
          <a:bodyPr vert="horz" lIns="0" tIns="0" rIns="0" bIns="0" rtlCol="0" anchor="ctr">
            <a:normAutofit/>
          </a:bodyPr>
          <a:lstStyle/>
          <a:p>
            <a:pPr>
              <a:spcAft>
                <a:spcPts val="600"/>
              </a:spcAft>
            </a:pPr>
            <a:fld id="{0D309695-DEC3-40DA-9DF5-330280C9D0E8}" type="slidenum">
              <a:rPr lang="en-US" smtClean="0"/>
              <a:pPr>
                <a:spcAft>
                  <a:spcPts val="600"/>
                </a:spcAft>
              </a:pPr>
              <a:t>2</a:t>
            </a:fld>
            <a:endParaRPr lang="en-US"/>
          </a:p>
        </p:txBody>
      </p:sp>
    </p:spTree>
    <p:extLst>
      <p:ext uri="{BB962C8B-B14F-4D97-AF65-F5344CB8AC3E}">
        <p14:creationId xmlns:p14="http://schemas.microsoft.com/office/powerpoint/2010/main" val="14398863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824B8-3AD8-3FDD-18D7-21CC0BE989FF}"/>
              </a:ext>
            </a:extLst>
          </p:cNvPr>
          <p:cNvSpPr>
            <a:spLocks noGrp="1"/>
          </p:cNvSpPr>
          <p:nvPr>
            <p:ph type="title"/>
          </p:nvPr>
        </p:nvSpPr>
        <p:spPr/>
        <p:txBody>
          <a:bodyPr/>
          <a:lstStyle/>
          <a:p>
            <a:r>
              <a:rPr lang="en-US" dirty="0"/>
              <a:t>Initial Breakout Discussions (3 people)</a:t>
            </a:r>
          </a:p>
        </p:txBody>
      </p:sp>
      <p:pic>
        <p:nvPicPr>
          <p:cNvPr id="10" name="Picture Placeholder 9" descr="Plant sprouting from soil">
            <a:extLst>
              <a:ext uri="{FF2B5EF4-FFF2-40B4-BE49-F238E27FC236}">
                <a16:creationId xmlns:a16="http://schemas.microsoft.com/office/drawing/2014/main" id="{DE8A61AF-D62E-2B8F-E536-143FD282D1B4}"/>
              </a:ext>
            </a:extLst>
          </p:cNvPr>
          <p:cNvPicPr>
            <a:picLocks noGrp="1" noChangeAspect="1"/>
          </p:cNvPicPr>
          <p:nvPr>
            <p:ph type="pic" sz="quarter" idx="10"/>
          </p:nvPr>
        </p:nvPicPr>
        <p:blipFill>
          <a:blip r:embed="rId2"/>
          <a:srcRect l="11187" r="11187"/>
          <a:stretch>
            <a:fillRect/>
          </a:stretch>
        </p:blipFill>
        <p:spPr/>
      </p:pic>
      <p:pic>
        <p:nvPicPr>
          <p:cNvPr id="12" name="Picture Placeholder 11" descr="Different colored ropes">
            <a:extLst>
              <a:ext uri="{FF2B5EF4-FFF2-40B4-BE49-F238E27FC236}">
                <a16:creationId xmlns:a16="http://schemas.microsoft.com/office/drawing/2014/main" id="{ACE0BAB5-D92D-9AF0-E971-26A9BC2D9539}"/>
              </a:ext>
            </a:extLst>
          </p:cNvPr>
          <p:cNvPicPr>
            <a:picLocks noGrp="1" noChangeAspect="1"/>
          </p:cNvPicPr>
          <p:nvPr>
            <p:ph type="pic" sz="quarter" idx="11"/>
          </p:nvPr>
        </p:nvPicPr>
        <p:blipFill>
          <a:blip r:embed="rId3"/>
          <a:srcRect l="11111" r="11111"/>
          <a:stretch/>
        </p:blipFill>
        <p:spPr/>
      </p:pic>
      <p:sp>
        <p:nvSpPr>
          <p:cNvPr id="5" name="Content Placeholder 4">
            <a:extLst>
              <a:ext uri="{FF2B5EF4-FFF2-40B4-BE49-F238E27FC236}">
                <a16:creationId xmlns:a16="http://schemas.microsoft.com/office/drawing/2014/main" id="{5E3D1BCA-F857-8056-0EA3-CE15F930F8C2}"/>
              </a:ext>
            </a:extLst>
          </p:cNvPr>
          <p:cNvSpPr>
            <a:spLocks noGrp="1"/>
          </p:cNvSpPr>
          <p:nvPr>
            <p:ph idx="1"/>
          </p:nvPr>
        </p:nvSpPr>
        <p:spPr/>
        <p:txBody>
          <a:bodyPr/>
          <a:lstStyle/>
          <a:p>
            <a:r>
              <a:rPr lang="en-US" dirty="0"/>
              <a:t>“Green” Question: Beyond the numbers, what is one real-world outcome of this grant that you are personally excited to see happen?</a:t>
            </a:r>
          </a:p>
          <a:p>
            <a:r>
              <a:rPr lang="en-US" dirty="0"/>
              <a:t>“Grey” Question: What is one unknown or tangle about your grant’s financial process that you’re curious to unknot together? </a:t>
            </a:r>
          </a:p>
        </p:txBody>
      </p:sp>
      <p:sp>
        <p:nvSpPr>
          <p:cNvPr id="6" name="Date Placeholder 5">
            <a:extLst>
              <a:ext uri="{FF2B5EF4-FFF2-40B4-BE49-F238E27FC236}">
                <a16:creationId xmlns:a16="http://schemas.microsoft.com/office/drawing/2014/main" id="{BE5F7C74-AEF4-9259-2A17-82E1677D6857}"/>
              </a:ext>
            </a:extLst>
          </p:cNvPr>
          <p:cNvSpPr>
            <a:spLocks noGrp="1"/>
          </p:cNvSpPr>
          <p:nvPr>
            <p:ph type="dt" sz="half" idx="2"/>
          </p:nvPr>
        </p:nvSpPr>
        <p:spPr/>
        <p:txBody>
          <a:bodyPr/>
          <a:lstStyle/>
          <a:p>
            <a:r>
              <a:rPr lang="en-US"/>
              <a:t>2/2/20XX</a:t>
            </a:r>
            <a:endParaRPr lang="en-US" dirty="0"/>
          </a:p>
        </p:txBody>
      </p:sp>
      <p:sp>
        <p:nvSpPr>
          <p:cNvPr id="7" name="Footer Placeholder 6">
            <a:extLst>
              <a:ext uri="{FF2B5EF4-FFF2-40B4-BE49-F238E27FC236}">
                <a16:creationId xmlns:a16="http://schemas.microsoft.com/office/drawing/2014/main" id="{DCA4FBD2-C496-C1F0-E3D6-AAD168A3251D}"/>
              </a:ext>
            </a:extLst>
          </p:cNvPr>
          <p:cNvSpPr>
            <a:spLocks noGrp="1"/>
          </p:cNvSpPr>
          <p:nvPr>
            <p:ph type="ftr" sz="quarter" idx="3"/>
          </p:nvPr>
        </p:nvSpPr>
        <p:spPr/>
        <p:txBody>
          <a:bodyPr/>
          <a:lstStyle/>
          <a:p>
            <a:r>
              <a:rPr lang="en-US" spc="200"/>
              <a:t>PRESENTATION TITLE</a:t>
            </a:r>
            <a:endParaRPr lang="en-US" spc="200" dirty="0"/>
          </a:p>
        </p:txBody>
      </p:sp>
      <p:sp>
        <p:nvSpPr>
          <p:cNvPr id="8" name="Slide Number Placeholder 7">
            <a:extLst>
              <a:ext uri="{FF2B5EF4-FFF2-40B4-BE49-F238E27FC236}">
                <a16:creationId xmlns:a16="http://schemas.microsoft.com/office/drawing/2014/main" id="{2C1E4566-DFE0-180F-F53C-F7827E5C4F74}"/>
              </a:ext>
            </a:extLst>
          </p:cNvPr>
          <p:cNvSpPr>
            <a:spLocks noGrp="1"/>
          </p:cNvSpPr>
          <p:nvPr>
            <p:ph type="sldNum" sz="quarter" idx="4"/>
          </p:nvPr>
        </p:nvSpPr>
        <p:spPr/>
        <p:txBody>
          <a:bodyPr/>
          <a:lstStyle/>
          <a:p>
            <a:fld id="{0D309695-DEC3-40DA-9DF5-330280C9D0E8}" type="slidenum">
              <a:rPr lang="en-US" smtClean="0"/>
              <a:pPr/>
              <a:t>3</a:t>
            </a:fld>
            <a:endParaRPr lang="en-US" dirty="0"/>
          </a:p>
        </p:txBody>
      </p:sp>
    </p:spTree>
    <p:extLst>
      <p:ext uri="{BB962C8B-B14F-4D97-AF65-F5344CB8AC3E}">
        <p14:creationId xmlns:p14="http://schemas.microsoft.com/office/powerpoint/2010/main" val="20242451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54079800-56F8-4FBC-9EC3-9B7FCA7BA8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itle 28">
            <a:extLst>
              <a:ext uri="{FF2B5EF4-FFF2-40B4-BE49-F238E27FC236}">
                <a16:creationId xmlns:a16="http://schemas.microsoft.com/office/drawing/2014/main" id="{AA6A305D-EA59-470F-B351-EBA6253A6307}"/>
              </a:ext>
            </a:extLst>
          </p:cNvPr>
          <p:cNvSpPr>
            <a:spLocks noGrp="1"/>
          </p:cNvSpPr>
          <p:nvPr>
            <p:ph type="title"/>
          </p:nvPr>
        </p:nvSpPr>
        <p:spPr>
          <a:xfrm>
            <a:off x="448056" y="388800"/>
            <a:ext cx="7380000" cy="860400"/>
          </a:xfrm>
        </p:spPr>
        <p:txBody>
          <a:bodyPr vert="horz" wrap="square" lIns="0" tIns="0" rIns="0" bIns="0" rtlCol="0" anchor="b">
            <a:normAutofit/>
          </a:bodyPr>
          <a:lstStyle/>
          <a:p>
            <a:pPr>
              <a:spcBef>
                <a:spcPct val="0"/>
              </a:spcBef>
            </a:pPr>
            <a:r>
              <a:rPr lang="en-US" sz="2800">
                <a:solidFill>
                  <a:schemeClr val="tx2"/>
                </a:solidFill>
              </a:rPr>
              <a:t>Agenda</a:t>
            </a:r>
          </a:p>
        </p:txBody>
      </p:sp>
      <p:cxnSp>
        <p:nvCxnSpPr>
          <p:cNvPr id="39" name="Straight Connector 38">
            <a:extLst>
              <a:ext uri="{FF2B5EF4-FFF2-40B4-BE49-F238E27FC236}">
                <a16:creationId xmlns:a16="http://schemas.microsoft.com/office/drawing/2014/main" id="{B32E796E-8D19-4926-B7B8-653B019390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0000" y="1609200"/>
            <a:ext cx="73836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Content Placeholder 10">
            <a:extLst>
              <a:ext uri="{FF2B5EF4-FFF2-40B4-BE49-F238E27FC236}">
                <a16:creationId xmlns:a16="http://schemas.microsoft.com/office/drawing/2014/main" id="{79D37F2E-EB29-4FAE-A77B-C75DADA5826A}"/>
              </a:ext>
            </a:extLst>
          </p:cNvPr>
          <p:cNvSpPr>
            <a:spLocks noGrp="1"/>
          </p:cNvSpPr>
          <p:nvPr>
            <p:ph idx="1"/>
          </p:nvPr>
        </p:nvSpPr>
        <p:spPr>
          <a:xfrm>
            <a:off x="448056" y="1944000"/>
            <a:ext cx="7380000" cy="4006800"/>
          </a:xfrm>
        </p:spPr>
        <p:txBody>
          <a:bodyPr vert="horz" wrap="square" lIns="0" tIns="0" rIns="91440" bIns="0" rtlCol="0">
            <a:normAutofit/>
          </a:bodyPr>
          <a:lstStyle/>
          <a:p>
            <a:pPr>
              <a:lnSpc>
                <a:spcPct val="140000"/>
              </a:lnSpc>
            </a:pPr>
            <a:r>
              <a:rPr lang="en-US" sz="1800" dirty="0"/>
              <a:t>Laying the groundwork.</a:t>
            </a:r>
          </a:p>
          <a:p>
            <a:pPr>
              <a:lnSpc>
                <a:spcPct val="140000"/>
              </a:lnSpc>
            </a:pPr>
            <a:r>
              <a:rPr lang="en-US" sz="1800" dirty="0"/>
              <a:t>Topic #1: Procurement</a:t>
            </a:r>
          </a:p>
          <a:p>
            <a:pPr>
              <a:lnSpc>
                <a:spcPct val="140000"/>
              </a:lnSpc>
            </a:pPr>
            <a:r>
              <a:rPr lang="en-US" sz="1800" dirty="0"/>
              <a:t>Breakouts to share policies, procedures, guidance.</a:t>
            </a:r>
          </a:p>
          <a:p>
            <a:pPr>
              <a:lnSpc>
                <a:spcPct val="140000"/>
              </a:lnSpc>
            </a:pPr>
            <a:r>
              <a:rPr lang="en-US" sz="1800" dirty="0"/>
              <a:t>What questions do you still have?</a:t>
            </a:r>
          </a:p>
          <a:p>
            <a:pPr>
              <a:lnSpc>
                <a:spcPct val="140000"/>
              </a:lnSpc>
            </a:pPr>
            <a:r>
              <a:rPr lang="en-US" sz="1800" dirty="0"/>
              <a:t>A budgeting resource for you.</a:t>
            </a:r>
          </a:p>
        </p:txBody>
      </p:sp>
      <p:pic>
        <p:nvPicPr>
          <p:cNvPr id="2" name="Picture Placeholder 1" descr="Lightbulb off with illuminated background">
            <a:extLst>
              <a:ext uri="{FF2B5EF4-FFF2-40B4-BE49-F238E27FC236}">
                <a16:creationId xmlns:a16="http://schemas.microsoft.com/office/drawing/2014/main" id="{09B74954-205C-4DED-92E0-ED24A8EE2B75}"/>
              </a:ext>
            </a:extLst>
          </p:cNvPr>
          <p:cNvPicPr>
            <a:picLocks noGrp="1" noChangeAspect="1"/>
          </p:cNvPicPr>
          <p:nvPr>
            <p:ph type="pic" sz="quarter" idx="10"/>
          </p:nvPr>
        </p:nvPicPr>
        <p:blipFill>
          <a:blip r:embed="rId3"/>
          <a:srcRect l="6327" r="6346" b="5"/>
          <a:stretch>
            <a:fillRect/>
          </a:stretch>
        </p:blipFill>
        <p:spPr>
          <a:xfrm>
            <a:off x="8256588" y="450000"/>
            <a:ext cx="3485412" cy="2664000"/>
          </a:xfrm>
          <a:custGeom>
            <a:avLst/>
            <a:gdLst/>
            <a:ahLst/>
            <a:cxnLst/>
            <a:rect l="l" t="t" r="r" b="b"/>
            <a:pathLst>
              <a:path w="3485412" h="2664000">
                <a:moveTo>
                  <a:pt x="0" y="0"/>
                </a:moveTo>
                <a:lnTo>
                  <a:pt x="3485412" y="0"/>
                </a:lnTo>
                <a:lnTo>
                  <a:pt x="3485412" y="2664000"/>
                </a:lnTo>
                <a:lnTo>
                  <a:pt x="0" y="2664000"/>
                </a:lnTo>
                <a:close/>
              </a:path>
            </a:pathLst>
          </a:custGeom>
        </p:spPr>
      </p:pic>
      <p:pic>
        <p:nvPicPr>
          <p:cNvPr id="3" name="Picture Placeholder 2" descr="Complete puzzle with one piece lit up">
            <a:extLst>
              <a:ext uri="{FF2B5EF4-FFF2-40B4-BE49-F238E27FC236}">
                <a16:creationId xmlns:a16="http://schemas.microsoft.com/office/drawing/2014/main" id="{B32048AA-82AA-422E-AB35-032873BE2F79}"/>
              </a:ext>
            </a:extLst>
          </p:cNvPr>
          <p:cNvPicPr>
            <a:picLocks noGrp="1" noChangeAspect="1"/>
          </p:cNvPicPr>
          <p:nvPr>
            <p:ph type="pic" sz="quarter" idx="11"/>
          </p:nvPr>
        </p:nvPicPr>
        <p:blipFill>
          <a:blip r:embed="rId4"/>
          <a:srcRect r="1875"/>
          <a:stretch>
            <a:fillRect/>
          </a:stretch>
        </p:blipFill>
        <p:spPr>
          <a:xfrm>
            <a:off x="8256588" y="3294000"/>
            <a:ext cx="3485412" cy="2664000"/>
          </a:xfrm>
          <a:custGeom>
            <a:avLst/>
            <a:gdLst/>
            <a:ahLst/>
            <a:cxnLst/>
            <a:rect l="l" t="t" r="r" b="b"/>
            <a:pathLst>
              <a:path w="3485412" h="2664000">
                <a:moveTo>
                  <a:pt x="0" y="0"/>
                </a:moveTo>
                <a:lnTo>
                  <a:pt x="3485412" y="0"/>
                </a:lnTo>
                <a:lnTo>
                  <a:pt x="3485412" y="2664000"/>
                </a:lnTo>
                <a:lnTo>
                  <a:pt x="0" y="2664000"/>
                </a:lnTo>
                <a:close/>
              </a:path>
            </a:pathLst>
          </a:custGeom>
        </p:spPr>
      </p:pic>
      <p:sp>
        <p:nvSpPr>
          <p:cNvPr id="30" name="Date Placeholder 29">
            <a:extLst>
              <a:ext uri="{FF2B5EF4-FFF2-40B4-BE49-F238E27FC236}">
                <a16:creationId xmlns:a16="http://schemas.microsoft.com/office/drawing/2014/main" id="{7C0CAB7D-9C8C-4038-8019-9B45FE22B410}"/>
              </a:ext>
            </a:extLst>
          </p:cNvPr>
          <p:cNvSpPr>
            <a:spLocks noGrp="1"/>
          </p:cNvSpPr>
          <p:nvPr>
            <p:ph type="dt" sz="half" idx="2"/>
          </p:nvPr>
        </p:nvSpPr>
        <p:spPr>
          <a:xfrm>
            <a:off x="442912" y="6152968"/>
            <a:ext cx="3457576" cy="502920"/>
          </a:xfrm>
        </p:spPr>
        <p:txBody>
          <a:bodyPr wrap="square" lIns="0" tIns="0" rIns="0" bIns="0" anchor="ctr" anchorCtr="0">
            <a:normAutofit/>
          </a:bodyPr>
          <a:lstStyle/>
          <a:p>
            <a:pPr>
              <a:spcAft>
                <a:spcPts val="600"/>
              </a:spcAft>
            </a:pPr>
            <a:r>
              <a:rPr lang="en-US" dirty="0"/>
              <a:t>March  11, 2026</a:t>
            </a:r>
          </a:p>
        </p:txBody>
      </p:sp>
      <p:sp>
        <p:nvSpPr>
          <p:cNvPr id="31" name="Footer Placeholder 30">
            <a:extLst>
              <a:ext uri="{FF2B5EF4-FFF2-40B4-BE49-F238E27FC236}">
                <a16:creationId xmlns:a16="http://schemas.microsoft.com/office/drawing/2014/main" id="{C7B6A857-C849-4B32-9139-4E287E95D16F}"/>
              </a:ext>
            </a:extLst>
          </p:cNvPr>
          <p:cNvSpPr>
            <a:spLocks noGrp="1"/>
          </p:cNvSpPr>
          <p:nvPr>
            <p:ph type="ftr" sz="quarter" idx="3"/>
          </p:nvPr>
        </p:nvSpPr>
        <p:spPr>
          <a:xfrm>
            <a:off x="4370832" y="6153912"/>
            <a:ext cx="5397056" cy="502920"/>
          </a:xfrm>
        </p:spPr>
        <p:txBody>
          <a:bodyPr vert="horz" lIns="0" tIns="0" rIns="91440" bIns="0" rtlCol="0" anchor="ctr">
            <a:normAutofit/>
          </a:bodyPr>
          <a:lstStyle/>
          <a:p>
            <a:pPr>
              <a:spcAft>
                <a:spcPts val="600"/>
              </a:spcAft>
            </a:pPr>
            <a:r>
              <a:rPr lang="en-US" dirty="0" err="1"/>
              <a:t>Grantwise</a:t>
            </a:r>
            <a:endParaRPr lang="en-US" dirty="0"/>
          </a:p>
        </p:txBody>
      </p:sp>
      <p:sp>
        <p:nvSpPr>
          <p:cNvPr id="32" name="Slide Number Placeholder 31">
            <a:extLst>
              <a:ext uri="{FF2B5EF4-FFF2-40B4-BE49-F238E27FC236}">
                <a16:creationId xmlns:a16="http://schemas.microsoft.com/office/drawing/2014/main" id="{D30DAE34-DD82-432D-8996-97E05E89028C}"/>
              </a:ext>
            </a:extLst>
          </p:cNvPr>
          <p:cNvSpPr>
            <a:spLocks noGrp="1"/>
          </p:cNvSpPr>
          <p:nvPr>
            <p:ph type="sldNum" sz="quarter" idx="4"/>
          </p:nvPr>
        </p:nvSpPr>
        <p:spPr>
          <a:xfrm>
            <a:off x="10238232" y="6153912"/>
            <a:ext cx="1510856" cy="502920"/>
          </a:xfrm>
        </p:spPr>
        <p:txBody>
          <a:bodyPr vert="horz" lIns="0" tIns="0" rIns="0" bIns="0" rtlCol="0" anchor="ctr">
            <a:normAutofit/>
          </a:bodyPr>
          <a:lstStyle/>
          <a:p>
            <a:pPr>
              <a:spcAft>
                <a:spcPts val="600"/>
              </a:spcAft>
            </a:pPr>
            <a:fld id="{0D309695-DEC3-40DA-9DF5-330280C9D0E8}" type="slidenum">
              <a:rPr lang="en-US" smtClean="0"/>
              <a:pPr>
                <a:spcAft>
                  <a:spcPts val="600"/>
                </a:spcAft>
              </a:pPr>
              <a:t>4</a:t>
            </a:fld>
            <a:endParaRPr lang="en-US"/>
          </a:p>
        </p:txBody>
      </p:sp>
    </p:spTree>
    <p:extLst>
      <p:ext uri="{BB962C8B-B14F-4D97-AF65-F5344CB8AC3E}">
        <p14:creationId xmlns:p14="http://schemas.microsoft.com/office/powerpoint/2010/main" val="20878981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95E17A9-94C3-43A2-AF79-D18356EA3681}"/>
              </a:ext>
            </a:extLst>
          </p:cNvPr>
          <p:cNvSpPr>
            <a:spLocks noGrp="1"/>
          </p:cNvSpPr>
          <p:nvPr>
            <p:ph type="title"/>
          </p:nvPr>
        </p:nvSpPr>
        <p:spPr>
          <a:xfrm>
            <a:off x="448056" y="388800"/>
            <a:ext cx="5432044" cy="860400"/>
          </a:xfrm>
        </p:spPr>
        <p:txBody>
          <a:bodyPr/>
          <a:lstStyle/>
          <a:p>
            <a:r>
              <a:rPr lang="en-US" dirty="0"/>
              <a:t>Purpose/Objectives</a:t>
            </a:r>
          </a:p>
        </p:txBody>
      </p:sp>
      <p:sp>
        <p:nvSpPr>
          <p:cNvPr id="11" name="Content Placeholder 10">
            <a:extLst>
              <a:ext uri="{FF2B5EF4-FFF2-40B4-BE49-F238E27FC236}">
                <a16:creationId xmlns:a16="http://schemas.microsoft.com/office/drawing/2014/main" id="{BD10AD8D-8DE5-40F2-A2F2-E7567BEC34E4}"/>
              </a:ext>
            </a:extLst>
          </p:cNvPr>
          <p:cNvSpPr>
            <a:spLocks noGrp="1"/>
          </p:cNvSpPr>
          <p:nvPr>
            <p:ph idx="1"/>
          </p:nvPr>
        </p:nvSpPr>
        <p:spPr>
          <a:xfrm>
            <a:off x="448056" y="1944000"/>
            <a:ext cx="5432044" cy="4006800"/>
          </a:xfrm>
        </p:spPr>
        <p:txBody>
          <a:bodyPr/>
          <a:lstStyle/>
          <a:p>
            <a:r>
              <a:rPr lang="en-US" dirty="0"/>
              <a:t>1.      How to work with procurement</a:t>
            </a:r>
          </a:p>
          <a:p>
            <a:r>
              <a:rPr lang="en-US" dirty="0"/>
              <a:t>2.      Helpful resources for budgeting</a:t>
            </a:r>
          </a:p>
          <a:p>
            <a:r>
              <a:rPr lang="en-US" dirty="0"/>
              <a:t>3.      Assistance with APR-related budget   explanations</a:t>
            </a:r>
          </a:p>
          <a:p>
            <a:r>
              <a:rPr lang="en-US" dirty="0"/>
              <a:t>4.      Other project management and process-oriented support, as needed</a:t>
            </a:r>
          </a:p>
          <a:p>
            <a:r>
              <a:rPr lang="en-US" dirty="0"/>
              <a:t> </a:t>
            </a:r>
          </a:p>
        </p:txBody>
      </p:sp>
      <p:pic>
        <p:nvPicPr>
          <p:cNvPr id="17" name="Picture Placeholder 16" descr="Team rowing boat at dawn">
            <a:extLst>
              <a:ext uri="{FF2B5EF4-FFF2-40B4-BE49-F238E27FC236}">
                <a16:creationId xmlns:a16="http://schemas.microsoft.com/office/drawing/2014/main" id="{3FA0F8C9-F32D-4445-8575-A05AF1461A66}"/>
              </a:ext>
            </a:extLst>
          </p:cNvPr>
          <p:cNvPicPr>
            <a:picLocks noGrp="1" noChangeAspect="1"/>
          </p:cNvPicPr>
          <p:nvPr>
            <p:ph type="pic" sz="quarter" idx="10"/>
          </p:nvPr>
        </p:nvPicPr>
        <p:blipFill>
          <a:blip r:embed="rId3"/>
          <a:srcRect l="17484" r="17484"/>
          <a:stretch/>
        </p:blipFill>
        <p:spPr>
          <a:xfrm>
            <a:off x="6307138" y="449263"/>
            <a:ext cx="5432425" cy="5502275"/>
          </a:xfrm>
        </p:spPr>
      </p:pic>
      <p:sp>
        <p:nvSpPr>
          <p:cNvPr id="2" name="Date Placeholder 1">
            <a:extLst>
              <a:ext uri="{FF2B5EF4-FFF2-40B4-BE49-F238E27FC236}">
                <a16:creationId xmlns:a16="http://schemas.microsoft.com/office/drawing/2014/main" id="{48879C48-1F66-4AFB-9003-9565EE0C24BC}"/>
              </a:ext>
            </a:extLst>
          </p:cNvPr>
          <p:cNvSpPr>
            <a:spLocks noGrp="1"/>
          </p:cNvSpPr>
          <p:nvPr>
            <p:ph type="dt" sz="half" idx="2"/>
          </p:nvPr>
        </p:nvSpPr>
        <p:spPr>
          <a:xfrm>
            <a:off x="442912" y="6152968"/>
            <a:ext cx="3457576" cy="502920"/>
          </a:xfrm>
        </p:spPr>
        <p:txBody>
          <a:bodyPr/>
          <a:lstStyle/>
          <a:p>
            <a:r>
              <a:rPr lang="en-US" dirty="0"/>
              <a:t>March 11, 2026</a:t>
            </a:r>
          </a:p>
        </p:txBody>
      </p:sp>
      <p:sp>
        <p:nvSpPr>
          <p:cNvPr id="3" name="Footer Placeholder 2">
            <a:extLst>
              <a:ext uri="{FF2B5EF4-FFF2-40B4-BE49-F238E27FC236}">
                <a16:creationId xmlns:a16="http://schemas.microsoft.com/office/drawing/2014/main" id="{0FB5D107-9A6C-44A8-AF0C-30DEE3DE5BD5}"/>
              </a:ext>
            </a:extLst>
          </p:cNvPr>
          <p:cNvSpPr>
            <a:spLocks noGrp="1"/>
          </p:cNvSpPr>
          <p:nvPr>
            <p:ph type="ftr" sz="quarter" idx="3"/>
          </p:nvPr>
        </p:nvSpPr>
        <p:spPr>
          <a:xfrm>
            <a:off x="4370832" y="6153912"/>
            <a:ext cx="5397056" cy="502920"/>
          </a:xfrm>
        </p:spPr>
        <p:txBody>
          <a:bodyPr/>
          <a:lstStyle/>
          <a:p>
            <a:pPr>
              <a:spcAft>
                <a:spcPts val="600"/>
              </a:spcAft>
            </a:pPr>
            <a:r>
              <a:rPr lang="en-US" dirty="0" err="1"/>
              <a:t>Grantwise</a:t>
            </a:r>
            <a:endParaRPr lang="en-US" dirty="0"/>
          </a:p>
        </p:txBody>
      </p:sp>
      <p:sp>
        <p:nvSpPr>
          <p:cNvPr id="4" name="Slide Number Placeholder 3">
            <a:extLst>
              <a:ext uri="{FF2B5EF4-FFF2-40B4-BE49-F238E27FC236}">
                <a16:creationId xmlns:a16="http://schemas.microsoft.com/office/drawing/2014/main" id="{0176EB0E-E7B9-4EF9-A88F-4A2531EADAFD}"/>
              </a:ext>
            </a:extLst>
          </p:cNvPr>
          <p:cNvSpPr>
            <a:spLocks noGrp="1"/>
          </p:cNvSpPr>
          <p:nvPr>
            <p:ph type="sldNum" sz="quarter" idx="4"/>
          </p:nvPr>
        </p:nvSpPr>
        <p:spPr>
          <a:xfrm>
            <a:off x="11241025" y="6153912"/>
            <a:ext cx="502920" cy="502920"/>
          </a:xfrm>
        </p:spPr>
        <p:txBody>
          <a:bodyPr/>
          <a:lstStyle/>
          <a:p>
            <a:fld id="{0D309695-DEC3-40DA-9DF5-330280C9D0E8}" type="slidenum">
              <a:rPr lang="en-US" smtClean="0"/>
              <a:pPr/>
              <a:t>5</a:t>
            </a:fld>
            <a:endParaRPr lang="en-US" dirty="0"/>
          </a:p>
        </p:txBody>
      </p:sp>
    </p:spTree>
    <p:extLst>
      <p:ext uri="{BB962C8B-B14F-4D97-AF65-F5344CB8AC3E}">
        <p14:creationId xmlns:p14="http://schemas.microsoft.com/office/powerpoint/2010/main" val="19862181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EE33E-AC74-EB6A-8D58-6266C95097F9}"/>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B9237E9B-FBC6-F2E8-0D5E-2A4F5DF4BA88}"/>
              </a:ext>
            </a:extLst>
          </p:cNvPr>
          <p:cNvSpPr>
            <a:spLocks noGrp="1"/>
          </p:cNvSpPr>
          <p:nvPr>
            <p:ph type="title"/>
          </p:nvPr>
        </p:nvSpPr>
        <p:spPr>
          <a:xfrm>
            <a:off x="448056" y="388800"/>
            <a:ext cx="5432044" cy="860400"/>
          </a:xfrm>
        </p:spPr>
        <p:txBody>
          <a:bodyPr/>
          <a:lstStyle/>
          <a:p>
            <a:r>
              <a:rPr lang="en-US" dirty="0"/>
              <a:t>Schedule</a:t>
            </a:r>
          </a:p>
        </p:txBody>
      </p:sp>
      <p:sp>
        <p:nvSpPr>
          <p:cNvPr id="11" name="Content Placeholder 10">
            <a:extLst>
              <a:ext uri="{FF2B5EF4-FFF2-40B4-BE49-F238E27FC236}">
                <a16:creationId xmlns:a16="http://schemas.microsoft.com/office/drawing/2014/main" id="{92F1E1F5-401A-62F3-370B-5A613BE89632}"/>
              </a:ext>
            </a:extLst>
          </p:cNvPr>
          <p:cNvSpPr>
            <a:spLocks noGrp="1"/>
          </p:cNvSpPr>
          <p:nvPr>
            <p:ph idx="1"/>
          </p:nvPr>
        </p:nvSpPr>
        <p:spPr>
          <a:xfrm>
            <a:off x="448056" y="1944000"/>
            <a:ext cx="5432044" cy="4006800"/>
          </a:xfrm>
        </p:spPr>
        <p:txBody>
          <a:bodyPr/>
          <a:lstStyle/>
          <a:p>
            <a:r>
              <a:rPr lang="en-US" dirty="0"/>
              <a:t>Second Wednesday of every other month:</a:t>
            </a:r>
          </a:p>
          <a:p>
            <a:r>
              <a:rPr lang="en-US" dirty="0"/>
              <a:t>•         March 11</a:t>
            </a:r>
          </a:p>
          <a:p>
            <a:r>
              <a:rPr lang="en-US" dirty="0"/>
              <a:t>•         May 13</a:t>
            </a:r>
          </a:p>
          <a:p>
            <a:r>
              <a:rPr lang="en-US" dirty="0"/>
              <a:t>•         July 8</a:t>
            </a:r>
          </a:p>
          <a:p>
            <a:r>
              <a:rPr lang="en-US" dirty="0"/>
              <a:t>•         September 9</a:t>
            </a:r>
          </a:p>
          <a:p>
            <a:r>
              <a:rPr lang="en-US" dirty="0"/>
              <a:t>•         November 11</a:t>
            </a:r>
          </a:p>
          <a:p>
            <a:endParaRPr lang="en-US" dirty="0"/>
          </a:p>
          <a:p>
            <a:r>
              <a:rPr lang="en-US" dirty="0"/>
              <a:t>Time: 3-4:00 pm ET</a:t>
            </a:r>
          </a:p>
          <a:p>
            <a:r>
              <a:rPr lang="en-US" dirty="0"/>
              <a:t> </a:t>
            </a:r>
          </a:p>
        </p:txBody>
      </p:sp>
      <p:pic>
        <p:nvPicPr>
          <p:cNvPr id="17" name="Picture Placeholder 16" descr="Pastel checklist and pencil">
            <a:extLst>
              <a:ext uri="{FF2B5EF4-FFF2-40B4-BE49-F238E27FC236}">
                <a16:creationId xmlns:a16="http://schemas.microsoft.com/office/drawing/2014/main" id="{8B4FC84E-5EF1-A860-89CC-5557D2E82B67}"/>
              </a:ext>
            </a:extLst>
          </p:cNvPr>
          <p:cNvPicPr>
            <a:picLocks noGrp="1" noChangeAspect="1"/>
          </p:cNvPicPr>
          <p:nvPr>
            <p:ph type="pic" sz="quarter" idx="10"/>
          </p:nvPr>
        </p:nvPicPr>
        <p:blipFill>
          <a:blip r:embed="rId3"/>
          <a:srcRect l="9610" r="9610"/>
          <a:stretch/>
        </p:blipFill>
        <p:spPr>
          <a:xfrm>
            <a:off x="6307138" y="449263"/>
            <a:ext cx="5432425" cy="5502275"/>
          </a:xfrm>
        </p:spPr>
      </p:pic>
      <p:sp>
        <p:nvSpPr>
          <p:cNvPr id="2" name="Date Placeholder 1">
            <a:extLst>
              <a:ext uri="{FF2B5EF4-FFF2-40B4-BE49-F238E27FC236}">
                <a16:creationId xmlns:a16="http://schemas.microsoft.com/office/drawing/2014/main" id="{90D52118-82F9-F4A0-1715-4F26D34A8F27}"/>
              </a:ext>
            </a:extLst>
          </p:cNvPr>
          <p:cNvSpPr>
            <a:spLocks noGrp="1"/>
          </p:cNvSpPr>
          <p:nvPr>
            <p:ph type="dt" sz="half" idx="2"/>
          </p:nvPr>
        </p:nvSpPr>
        <p:spPr>
          <a:xfrm>
            <a:off x="442912" y="6152968"/>
            <a:ext cx="3457576" cy="502920"/>
          </a:xfrm>
        </p:spPr>
        <p:txBody>
          <a:bodyPr/>
          <a:lstStyle/>
          <a:p>
            <a:r>
              <a:rPr lang="en-US" dirty="0"/>
              <a:t>March 11, 2026</a:t>
            </a:r>
          </a:p>
        </p:txBody>
      </p:sp>
      <p:sp>
        <p:nvSpPr>
          <p:cNvPr id="3" name="Footer Placeholder 2">
            <a:extLst>
              <a:ext uri="{FF2B5EF4-FFF2-40B4-BE49-F238E27FC236}">
                <a16:creationId xmlns:a16="http://schemas.microsoft.com/office/drawing/2014/main" id="{EA4CCBB9-4210-E8F9-7349-B730A8841C36}"/>
              </a:ext>
            </a:extLst>
          </p:cNvPr>
          <p:cNvSpPr>
            <a:spLocks noGrp="1"/>
          </p:cNvSpPr>
          <p:nvPr>
            <p:ph type="ftr" sz="quarter" idx="3"/>
          </p:nvPr>
        </p:nvSpPr>
        <p:spPr>
          <a:xfrm>
            <a:off x="4370832" y="6153912"/>
            <a:ext cx="5397056" cy="502920"/>
          </a:xfrm>
        </p:spPr>
        <p:txBody>
          <a:bodyPr/>
          <a:lstStyle/>
          <a:p>
            <a:r>
              <a:rPr lang="en-US" dirty="0" err="1"/>
              <a:t>grantwise</a:t>
            </a:r>
            <a:endParaRPr lang="en-US" dirty="0"/>
          </a:p>
        </p:txBody>
      </p:sp>
      <p:sp>
        <p:nvSpPr>
          <p:cNvPr id="4" name="Slide Number Placeholder 3">
            <a:extLst>
              <a:ext uri="{FF2B5EF4-FFF2-40B4-BE49-F238E27FC236}">
                <a16:creationId xmlns:a16="http://schemas.microsoft.com/office/drawing/2014/main" id="{7A7A1A18-1E8B-16AB-20AF-D0F444AFDFD8}"/>
              </a:ext>
            </a:extLst>
          </p:cNvPr>
          <p:cNvSpPr>
            <a:spLocks noGrp="1"/>
          </p:cNvSpPr>
          <p:nvPr>
            <p:ph type="sldNum" sz="quarter" idx="4"/>
          </p:nvPr>
        </p:nvSpPr>
        <p:spPr>
          <a:xfrm>
            <a:off x="11241025" y="6153912"/>
            <a:ext cx="502920" cy="502920"/>
          </a:xfrm>
        </p:spPr>
        <p:txBody>
          <a:bodyPr/>
          <a:lstStyle/>
          <a:p>
            <a:fld id="{0D309695-DEC3-40DA-9DF5-330280C9D0E8}" type="slidenum">
              <a:rPr lang="en-US" smtClean="0"/>
              <a:pPr/>
              <a:t>6</a:t>
            </a:fld>
            <a:endParaRPr lang="en-US" dirty="0"/>
          </a:p>
        </p:txBody>
      </p:sp>
    </p:spTree>
    <p:extLst>
      <p:ext uri="{BB962C8B-B14F-4D97-AF65-F5344CB8AC3E}">
        <p14:creationId xmlns:p14="http://schemas.microsoft.com/office/powerpoint/2010/main" val="39481250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C66CC717-08C5-4F3E-B8AA-BA93C875598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49400" y="4122000"/>
            <a:ext cx="112932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23" name="Rectangle 22">
            <a:extLst>
              <a:ext uri="{FF2B5EF4-FFF2-40B4-BE49-F238E27FC236}">
                <a16:creationId xmlns:a16="http://schemas.microsoft.com/office/drawing/2014/main" id="{8C448D53-ACA1-4CA4-B08A-09FB0780C7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96E57B-70F2-48DC-97F8-5B9633B2DBBB}"/>
              </a:ext>
            </a:extLst>
          </p:cNvPr>
          <p:cNvSpPr>
            <a:spLocks noGrp="1"/>
          </p:cNvSpPr>
          <p:nvPr>
            <p:ph type="ctrTitle"/>
          </p:nvPr>
        </p:nvSpPr>
        <p:spPr>
          <a:xfrm>
            <a:off x="6311900" y="448056"/>
            <a:ext cx="5428996" cy="3401568"/>
          </a:xfrm>
        </p:spPr>
        <p:txBody>
          <a:bodyPr vert="horz" lIns="0" tIns="0" rIns="0" bIns="0" rtlCol="0" anchor="b">
            <a:normAutofit/>
          </a:bodyPr>
          <a:lstStyle/>
          <a:p>
            <a:pPr>
              <a:lnSpc>
                <a:spcPct val="90000"/>
              </a:lnSpc>
            </a:pPr>
            <a:r>
              <a:rPr lang="en-US" sz="4500"/>
              <a:t>Procurement</a:t>
            </a:r>
            <a:br>
              <a:rPr lang="en-US" sz="4500"/>
            </a:br>
            <a:br>
              <a:rPr lang="en-US" sz="4500"/>
            </a:br>
            <a:r>
              <a:rPr lang="en-US" sz="4500"/>
              <a:t>The process of buying supplies or services.</a:t>
            </a:r>
          </a:p>
        </p:txBody>
      </p:sp>
      <p:sp>
        <p:nvSpPr>
          <p:cNvPr id="3" name="Subtitle 2">
            <a:extLst>
              <a:ext uri="{FF2B5EF4-FFF2-40B4-BE49-F238E27FC236}">
                <a16:creationId xmlns:a16="http://schemas.microsoft.com/office/drawing/2014/main" id="{983A0D81-3B78-42FD-8C85-E8216C7D13DF}"/>
              </a:ext>
            </a:extLst>
          </p:cNvPr>
          <p:cNvSpPr>
            <a:spLocks noGrp="1"/>
          </p:cNvSpPr>
          <p:nvPr>
            <p:ph type="subTitle" idx="1"/>
          </p:nvPr>
        </p:nvSpPr>
        <p:spPr>
          <a:xfrm>
            <a:off x="6311900" y="4471416"/>
            <a:ext cx="5428996" cy="1481328"/>
          </a:xfrm>
        </p:spPr>
        <p:txBody>
          <a:bodyPr vert="horz" lIns="0" tIns="0" rIns="91440" bIns="0" rtlCol="0">
            <a:normAutofit/>
          </a:bodyPr>
          <a:lstStyle/>
          <a:p>
            <a:pPr marL="0">
              <a:lnSpc>
                <a:spcPct val="110000"/>
              </a:lnSpc>
            </a:pPr>
            <a:r>
              <a:rPr lang="en-US" sz="2000"/>
              <a:t>How fiscal expectations are communicated to subcontractors and partners.</a:t>
            </a:r>
          </a:p>
          <a:p>
            <a:pPr marL="0">
              <a:lnSpc>
                <a:spcPct val="110000"/>
              </a:lnSpc>
            </a:pPr>
            <a:r>
              <a:rPr lang="en-US" sz="2000" i="1"/>
              <a:t>What are your policies? How do you provide guidance?</a:t>
            </a:r>
          </a:p>
        </p:txBody>
      </p:sp>
      <p:pic>
        <p:nvPicPr>
          <p:cNvPr id="16" name="Picture Placeholder 15" descr="Person holding tablet">
            <a:extLst>
              <a:ext uri="{FF2B5EF4-FFF2-40B4-BE49-F238E27FC236}">
                <a16:creationId xmlns:a16="http://schemas.microsoft.com/office/drawing/2014/main" id="{47D7CD50-3D0D-4E37-A729-30A7E650983B}"/>
              </a:ext>
            </a:extLst>
          </p:cNvPr>
          <p:cNvPicPr>
            <a:picLocks noGrp="1" noChangeAspect="1"/>
          </p:cNvPicPr>
          <p:nvPr>
            <p:ph type="pic" sz="quarter" idx="10"/>
          </p:nvPr>
        </p:nvPicPr>
        <p:blipFill>
          <a:blip r:embed="rId3"/>
          <a:srcRect t="1792" r="-4" b="1789"/>
          <a:stretch>
            <a:fillRect/>
          </a:stretch>
        </p:blipFill>
        <p:spPr>
          <a:xfrm>
            <a:off x="449998" y="448054"/>
            <a:ext cx="5428996" cy="3493944"/>
          </a:xfrm>
          <a:custGeom>
            <a:avLst/>
            <a:gdLst/>
            <a:ahLst/>
            <a:cxnLst/>
            <a:rect l="l" t="t" r="r" b="b"/>
            <a:pathLst>
              <a:path w="5428996" h="3493944">
                <a:moveTo>
                  <a:pt x="0" y="0"/>
                </a:moveTo>
                <a:lnTo>
                  <a:pt x="5428996" y="0"/>
                </a:lnTo>
                <a:lnTo>
                  <a:pt x="5428996" y="3493944"/>
                </a:lnTo>
                <a:lnTo>
                  <a:pt x="0" y="3493944"/>
                </a:lnTo>
                <a:lnTo>
                  <a:pt x="0" y="0"/>
                </a:lnTo>
                <a:close/>
              </a:path>
            </a:pathLst>
          </a:custGeom>
        </p:spPr>
      </p:pic>
      <p:cxnSp>
        <p:nvCxnSpPr>
          <p:cNvPr id="25" name="Straight Connector 24">
            <a:extLst>
              <a:ext uri="{FF2B5EF4-FFF2-40B4-BE49-F238E27FC236}">
                <a16:creationId xmlns:a16="http://schemas.microsoft.com/office/drawing/2014/main" id="{3B5719CE-F76F-4313-9A48-ADF79E67BB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318321" y="4122000"/>
            <a:ext cx="5447091"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14" name="Picture Placeholder 13" descr="Two people shaking hands">
            <a:extLst>
              <a:ext uri="{FF2B5EF4-FFF2-40B4-BE49-F238E27FC236}">
                <a16:creationId xmlns:a16="http://schemas.microsoft.com/office/drawing/2014/main" id="{5BE1D7AB-8235-46A6-A6BA-E5899AA85515}"/>
              </a:ext>
            </a:extLst>
          </p:cNvPr>
          <p:cNvPicPr>
            <a:picLocks noGrp="1" noChangeAspect="1"/>
          </p:cNvPicPr>
          <p:nvPr>
            <p:ph type="pic" sz="quarter" idx="11"/>
          </p:nvPr>
        </p:nvPicPr>
        <p:blipFill>
          <a:blip r:embed="rId4"/>
          <a:srcRect l="6418" r="-3" b="-3"/>
          <a:stretch>
            <a:fillRect/>
          </a:stretch>
        </p:blipFill>
        <p:spPr>
          <a:xfrm>
            <a:off x="450002" y="4122001"/>
            <a:ext cx="2624497" cy="1872001"/>
          </a:xfrm>
          <a:custGeom>
            <a:avLst/>
            <a:gdLst/>
            <a:ahLst/>
            <a:cxnLst/>
            <a:rect l="l" t="t" r="r" b="b"/>
            <a:pathLst>
              <a:path w="2624497" h="1872001">
                <a:moveTo>
                  <a:pt x="0" y="0"/>
                </a:moveTo>
                <a:lnTo>
                  <a:pt x="2624497" y="0"/>
                </a:lnTo>
                <a:lnTo>
                  <a:pt x="2624497" y="1872001"/>
                </a:lnTo>
                <a:lnTo>
                  <a:pt x="0" y="1872001"/>
                </a:lnTo>
                <a:lnTo>
                  <a:pt x="0" y="0"/>
                </a:lnTo>
                <a:close/>
              </a:path>
            </a:pathLst>
          </a:custGeom>
        </p:spPr>
      </p:pic>
      <p:pic>
        <p:nvPicPr>
          <p:cNvPr id="15" name="Picture Placeholder 14" descr="Compass">
            <a:extLst>
              <a:ext uri="{FF2B5EF4-FFF2-40B4-BE49-F238E27FC236}">
                <a16:creationId xmlns:a16="http://schemas.microsoft.com/office/drawing/2014/main" id="{E84B3D0F-3DB2-4428-A683-C2C7CEEF407D}"/>
              </a:ext>
            </a:extLst>
          </p:cNvPr>
          <p:cNvPicPr>
            <a:picLocks noGrp="1" noChangeAspect="1"/>
          </p:cNvPicPr>
          <p:nvPr>
            <p:ph type="pic" sz="quarter" idx="12"/>
          </p:nvPr>
        </p:nvPicPr>
        <p:blipFill>
          <a:blip r:embed="rId5"/>
          <a:srcRect r="6415" b="-3"/>
          <a:stretch>
            <a:fillRect/>
          </a:stretch>
        </p:blipFill>
        <p:spPr>
          <a:xfrm>
            <a:off x="3254501" y="4122003"/>
            <a:ext cx="2624499" cy="1872001"/>
          </a:xfrm>
          <a:custGeom>
            <a:avLst/>
            <a:gdLst/>
            <a:ahLst/>
            <a:cxnLst/>
            <a:rect l="l" t="t" r="r" b="b"/>
            <a:pathLst>
              <a:path w="2624499" h="1872001">
                <a:moveTo>
                  <a:pt x="0" y="0"/>
                </a:moveTo>
                <a:lnTo>
                  <a:pt x="2624499" y="0"/>
                </a:lnTo>
                <a:lnTo>
                  <a:pt x="2624499" y="1872001"/>
                </a:lnTo>
                <a:lnTo>
                  <a:pt x="0" y="1872001"/>
                </a:lnTo>
                <a:lnTo>
                  <a:pt x="0" y="0"/>
                </a:lnTo>
                <a:close/>
              </a:path>
            </a:pathLst>
          </a:custGeom>
        </p:spPr>
      </p:pic>
    </p:spTree>
    <p:extLst>
      <p:ext uri="{BB962C8B-B14F-4D97-AF65-F5344CB8AC3E}">
        <p14:creationId xmlns:p14="http://schemas.microsoft.com/office/powerpoint/2010/main" val="31096633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4CE6B3A9-5A1B-4BBF-974C-F623330C4AF3}"/>
              </a:ext>
            </a:extLst>
          </p:cNvPr>
          <p:cNvSpPr>
            <a:spLocks noGrp="1"/>
          </p:cNvSpPr>
          <p:nvPr>
            <p:ph type="title"/>
          </p:nvPr>
        </p:nvSpPr>
        <p:spPr>
          <a:xfrm>
            <a:off x="448798" y="380872"/>
            <a:ext cx="11300290" cy="1026572"/>
          </a:xfrm>
        </p:spPr>
        <p:txBody>
          <a:bodyPr/>
          <a:lstStyle/>
          <a:p>
            <a:r>
              <a:rPr lang="en-US" dirty="0"/>
              <a:t>Managing Procurement</a:t>
            </a:r>
          </a:p>
        </p:txBody>
      </p:sp>
      <p:sp>
        <p:nvSpPr>
          <p:cNvPr id="11" name="Text Placeholder 10">
            <a:extLst>
              <a:ext uri="{FF2B5EF4-FFF2-40B4-BE49-F238E27FC236}">
                <a16:creationId xmlns:a16="http://schemas.microsoft.com/office/drawing/2014/main" id="{EFB7EFED-1FEF-479A-8991-D83E4EF61320}"/>
              </a:ext>
            </a:extLst>
          </p:cNvPr>
          <p:cNvSpPr>
            <a:spLocks noGrp="1"/>
          </p:cNvSpPr>
          <p:nvPr>
            <p:ph type="body" sz="quarter" idx="10"/>
          </p:nvPr>
        </p:nvSpPr>
        <p:spPr>
          <a:xfrm>
            <a:off x="1289837" y="1941031"/>
            <a:ext cx="4632053" cy="869888"/>
          </a:xfrm>
        </p:spPr>
        <p:txBody>
          <a:bodyPr/>
          <a:lstStyle/>
          <a:p>
            <a:r>
              <a:rPr lang="en-US" dirty="0"/>
              <a:t>Strong Internal Controls </a:t>
            </a:r>
          </a:p>
        </p:txBody>
      </p:sp>
      <p:sp>
        <p:nvSpPr>
          <p:cNvPr id="12" name="Text Placeholder 11">
            <a:extLst>
              <a:ext uri="{FF2B5EF4-FFF2-40B4-BE49-F238E27FC236}">
                <a16:creationId xmlns:a16="http://schemas.microsoft.com/office/drawing/2014/main" id="{B777AF30-F411-4E54-BED3-914D737328DC}"/>
              </a:ext>
            </a:extLst>
          </p:cNvPr>
          <p:cNvSpPr>
            <a:spLocks noGrp="1"/>
          </p:cNvSpPr>
          <p:nvPr>
            <p:ph type="body" sz="quarter" idx="11"/>
          </p:nvPr>
        </p:nvSpPr>
        <p:spPr>
          <a:xfrm>
            <a:off x="1287987" y="2837529"/>
            <a:ext cx="4633419" cy="3205052"/>
          </a:xfrm>
        </p:spPr>
        <p:txBody>
          <a:bodyPr>
            <a:normAutofit fontScale="85000" lnSpcReduction="20000"/>
          </a:bodyPr>
          <a:lstStyle/>
          <a:p>
            <a:r>
              <a:rPr lang="en-US" dirty="0"/>
              <a:t>Define procurement processes to reduce risk and improve financial health </a:t>
            </a:r>
          </a:p>
          <a:p>
            <a:r>
              <a:rPr lang="en-US" dirty="0"/>
              <a:t>Implement procedures for financial controls, reporting, and other procurement processes</a:t>
            </a:r>
          </a:p>
          <a:p>
            <a:r>
              <a:rPr lang="en-US" dirty="0"/>
              <a:t>Have clear separation of duties to ensure no one person has too much influence in the procurement process</a:t>
            </a:r>
          </a:p>
          <a:p>
            <a:r>
              <a:rPr lang="en-US" dirty="0"/>
              <a:t>Routinely assess risk factors related to internal controls</a:t>
            </a:r>
          </a:p>
          <a:p>
            <a:r>
              <a:rPr lang="en-US" dirty="0"/>
              <a:t>Ensure compliance with policies and processes</a:t>
            </a:r>
          </a:p>
          <a:p>
            <a:r>
              <a:rPr lang="en-US" dirty="0"/>
              <a:t> Prevent or detect significant weaknesses in the procurement process </a:t>
            </a:r>
          </a:p>
        </p:txBody>
      </p:sp>
      <p:sp>
        <p:nvSpPr>
          <p:cNvPr id="13" name="Text Placeholder 12">
            <a:extLst>
              <a:ext uri="{FF2B5EF4-FFF2-40B4-BE49-F238E27FC236}">
                <a16:creationId xmlns:a16="http://schemas.microsoft.com/office/drawing/2014/main" id="{3DA0F29B-B8C5-493C-90DA-0CF7A66FA788}"/>
              </a:ext>
            </a:extLst>
          </p:cNvPr>
          <p:cNvSpPr>
            <a:spLocks noGrp="1"/>
          </p:cNvSpPr>
          <p:nvPr>
            <p:ph type="body" sz="quarter" idx="12"/>
          </p:nvPr>
        </p:nvSpPr>
        <p:spPr>
          <a:xfrm>
            <a:off x="6262812" y="1941031"/>
            <a:ext cx="4632053" cy="869888"/>
          </a:xfrm>
        </p:spPr>
        <p:txBody>
          <a:bodyPr/>
          <a:lstStyle/>
          <a:p>
            <a:r>
              <a:rPr lang="en-US" dirty="0"/>
              <a:t>Transparency</a:t>
            </a:r>
          </a:p>
        </p:txBody>
      </p:sp>
      <p:sp>
        <p:nvSpPr>
          <p:cNvPr id="14" name="Text Placeholder 13">
            <a:extLst>
              <a:ext uri="{FF2B5EF4-FFF2-40B4-BE49-F238E27FC236}">
                <a16:creationId xmlns:a16="http://schemas.microsoft.com/office/drawing/2014/main" id="{577EE338-6A82-479B-BAD9-15DFC607F846}"/>
              </a:ext>
            </a:extLst>
          </p:cNvPr>
          <p:cNvSpPr>
            <a:spLocks noGrp="1"/>
          </p:cNvSpPr>
          <p:nvPr>
            <p:ph type="body" sz="quarter" idx="13"/>
          </p:nvPr>
        </p:nvSpPr>
        <p:spPr>
          <a:xfrm>
            <a:off x="6260962" y="2837529"/>
            <a:ext cx="4633419" cy="3205052"/>
          </a:xfrm>
        </p:spPr>
        <p:txBody>
          <a:bodyPr>
            <a:normAutofit fontScale="85000" lnSpcReduction="10000"/>
          </a:bodyPr>
          <a:lstStyle/>
          <a:p>
            <a:r>
              <a:rPr lang="en-US" dirty="0"/>
              <a:t>Transparent, concisely written policies and procedures:</a:t>
            </a:r>
          </a:p>
          <a:p>
            <a:r>
              <a:rPr lang="en-US" dirty="0"/>
              <a:t>Provide recipients and subrecipients, procurement staff, and contractors with clear and consistent guidance on conducting procurements</a:t>
            </a:r>
          </a:p>
          <a:p>
            <a:r>
              <a:rPr lang="en-US" dirty="0"/>
              <a:t>Clearly define roles and responsibilities of staff involved in the procurement process</a:t>
            </a:r>
          </a:p>
          <a:p>
            <a:r>
              <a:rPr lang="en-US" dirty="0"/>
              <a:t>Improve communications and working relationships among procurement personnel</a:t>
            </a:r>
          </a:p>
          <a:p>
            <a:r>
              <a:rPr lang="en-US" dirty="0"/>
              <a:t>Set expectations for stakeholders to strategically plan, implement, and manage procurements </a:t>
            </a:r>
          </a:p>
        </p:txBody>
      </p:sp>
      <p:sp>
        <p:nvSpPr>
          <p:cNvPr id="2" name="Date Placeholder 1">
            <a:extLst>
              <a:ext uri="{FF2B5EF4-FFF2-40B4-BE49-F238E27FC236}">
                <a16:creationId xmlns:a16="http://schemas.microsoft.com/office/drawing/2014/main" id="{8AD85C74-B01E-4F48-892A-F1D240DE9168}"/>
              </a:ext>
            </a:extLst>
          </p:cNvPr>
          <p:cNvSpPr>
            <a:spLocks noGrp="1"/>
          </p:cNvSpPr>
          <p:nvPr>
            <p:ph type="dt" sz="half" idx="2"/>
          </p:nvPr>
        </p:nvSpPr>
        <p:spPr>
          <a:xfrm>
            <a:off x="442912" y="6152968"/>
            <a:ext cx="3457576" cy="502920"/>
          </a:xfrm>
        </p:spPr>
        <p:txBody>
          <a:bodyPr/>
          <a:lstStyle/>
          <a:p>
            <a:r>
              <a:rPr lang="en-US" dirty="0"/>
              <a:t>March 11, 2026</a:t>
            </a:r>
          </a:p>
        </p:txBody>
      </p:sp>
      <p:sp>
        <p:nvSpPr>
          <p:cNvPr id="3" name="Footer Placeholder 2">
            <a:extLst>
              <a:ext uri="{FF2B5EF4-FFF2-40B4-BE49-F238E27FC236}">
                <a16:creationId xmlns:a16="http://schemas.microsoft.com/office/drawing/2014/main" id="{08248DB1-8C95-4C74-ADFB-869FDAACADEE}"/>
              </a:ext>
            </a:extLst>
          </p:cNvPr>
          <p:cNvSpPr>
            <a:spLocks noGrp="1"/>
          </p:cNvSpPr>
          <p:nvPr>
            <p:ph type="ftr" sz="quarter" idx="3"/>
          </p:nvPr>
        </p:nvSpPr>
        <p:spPr>
          <a:xfrm>
            <a:off x="4370832" y="6153912"/>
            <a:ext cx="5397056" cy="502920"/>
          </a:xfrm>
        </p:spPr>
        <p:txBody>
          <a:bodyPr/>
          <a:lstStyle/>
          <a:p>
            <a:r>
              <a:rPr lang="en-US" dirty="0" err="1"/>
              <a:t>grantwise</a:t>
            </a:r>
            <a:endParaRPr lang="en-US" dirty="0"/>
          </a:p>
        </p:txBody>
      </p:sp>
      <p:sp>
        <p:nvSpPr>
          <p:cNvPr id="4" name="Slide Number Placeholder 3">
            <a:extLst>
              <a:ext uri="{FF2B5EF4-FFF2-40B4-BE49-F238E27FC236}">
                <a16:creationId xmlns:a16="http://schemas.microsoft.com/office/drawing/2014/main" id="{70715F87-78A2-4A8C-B23D-976766A3F9B5}"/>
              </a:ext>
            </a:extLst>
          </p:cNvPr>
          <p:cNvSpPr>
            <a:spLocks noGrp="1"/>
          </p:cNvSpPr>
          <p:nvPr>
            <p:ph type="sldNum" sz="quarter" idx="4"/>
          </p:nvPr>
        </p:nvSpPr>
        <p:spPr>
          <a:xfrm>
            <a:off x="11241025" y="6153912"/>
            <a:ext cx="502920" cy="502920"/>
          </a:xfrm>
        </p:spPr>
        <p:txBody>
          <a:bodyPr/>
          <a:lstStyle/>
          <a:p>
            <a:fld id="{0D309695-DEC3-40DA-9DF5-330280C9D0E8}" type="slidenum">
              <a:rPr lang="en-US" smtClean="0"/>
              <a:pPr/>
              <a:t>8</a:t>
            </a:fld>
            <a:endParaRPr lang="en-US" dirty="0"/>
          </a:p>
        </p:txBody>
      </p:sp>
    </p:spTree>
    <p:extLst>
      <p:ext uri="{BB962C8B-B14F-4D97-AF65-F5344CB8AC3E}">
        <p14:creationId xmlns:p14="http://schemas.microsoft.com/office/powerpoint/2010/main" val="21809054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26C00D-C12C-375D-C56B-D7B74BB75C64}"/>
            </a:ext>
          </a:extLst>
        </p:cNvPr>
        <p:cNvGrpSpPr/>
        <p:nvPr/>
      </p:nvGrpSpPr>
      <p:grpSpPr>
        <a:xfrm>
          <a:off x="0" y="0"/>
          <a:ext cx="0" cy="0"/>
          <a:chOff x="0" y="0"/>
          <a:chExt cx="0" cy="0"/>
        </a:xfrm>
      </p:grpSpPr>
      <p:sp>
        <p:nvSpPr>
          <p:cNvPr id="49" name="Title 48">
            <a:extLst>
              <a:ext uri="{FF2B5EF4-FFF2-40B4-BE49-F238E27FC236}">
                <a16:creationId xmlns:a16="http://schemas.microsoft.com/office/drawing/2014/main" id="{44D9F3E1-5787-6DEB-3887-7A9263570E4C}"/>
              </a:ext>
            </a:extLst>
          </p:cNvPr>
          <p:cNvSpPr>
            <a:spLocks noGrp="1"/>
          </p:cNvSpPr>
          <p:nvPr>
            <p:ph type="title"/>
          </p:nvPr>
        </p:nvSpPr>
        <p:spPr>
          <a:xfrm>
            <a:off x="448798" y="380872"/>
            <a:ext cx="11300290" cy="1026572"/>
          </a:xfrm>
        </p:spPr>
        <p:txBody>
          <a:bodyPr/>
          <a:lstStyle/>
          <a:p>
            <a:r>
              <a:rPr lang="en-US" dirty="0"/>
              <a:t>Managing Procurement</a:t>
            </a:r>
          </a:p>
        </p:txBody>
      </p:sp>
      <p:sp>
        <p:nvSpPr>
          <p:cNvPr id="11" name="Text Placeholder 10">
            <a:extLst>
              <a:ext uri="{FF2B5EF4-FFF2-40B4-BE49-F238E27FC236}">
                <a16:creationId xmlns:a16="http://schemas.microsoft.com/office/drawing/2014/main" id="{24FCBC4C-61E0-83A8-B519-B6E8882A3DF7}"/>
              </a:ext>
            </a:extLst>
          </p:cNvPr>
          <p:cNvSpPr>
            <a:spLocks noGrp="1"/>
          </p:cNvSpPr>
          <p:nvPr>
            <p:ph type="body" sz="quarter" idx="10"/>
          </p:nvPr>
        </p:nvSpPr>
        <p:spPr>
          <a:xfrm>
            <a:off x="1289837" y="1941031"/>
            <a:ext cx="4632053" cy="869888"/>
          </a:xfrm>
        </p:spPr>
        <p:txBody>
          <a:bodyPr/>
          <a:lstStyle/>
          <a:p>
            <a:r>
              <a:rPr lang="en-US" dirty="0"/>
              <a:t>Authorized Commitments</a:t>
            </a:r>
          </a:p>
        </p:txBody>
      </p:sp>
      <p:sp>
        <p:nvSpPr>
          <p:cNvPr id="12" name="Text Placeholder 11">
            <a:extLst>
              <a:ext uri="{FF2B5EF4-FFF2-40B4-BE49-F238E27FC236}">
                <a16:creationId xmlns:a16="http://schemas.microsoft.com/office/drawing/2014/main" id="{9B5D54BF-6132-DC34-3181-10D8D9F810C2}"/>
              </a:ext>
            </a:extLst>
          </p:cNvPr>
          <p:cNvSpPr>
            <a:spLocks noGrp="1"/>
          </p:cNvSpPr>
          <p:nvPr>
            <p:ph type="body" sz="quarter" idx="11"/>
          </p:nvPr>
        </p:nvSpPr>
        <p:spPr>
          <a:xfrm>
            <a:off x="1287987" y="2837529"/>
            <a:ext cx="4633419" cy="3205052"/>
          </a:xfrm>
        </p:spPr>
        <p:txBody>
          <a:bodyPr>
            <a:normAutofit fontScale="85000" lnSpcReduction="10000"/>
          </a:bodyPr>
          <a:lstStyle/>
          <a:p>
            <a:r>
              <a:rPr lang="en-US" dirty="0"/>
              <a:t> Effective procurement systems have only authorized commitments. Ratification must not be used in a manner that encourages future unauthorized commitments.</a:t>
            </a:r>
          </a:p>
          <a:p>
            <a:r>
              <a:rPr lang="en-US" dirty="0"/>
              <a:t>Unauthorized commitments: • Are non-binding agreements made by unauthorized employees • Are typically discovered when the contractor submits an invoice for the unauthorized work • Must be ratified (approved) for the contractor to receive payment • Circumvent procurement processes • May increase the risk of excessive spending or fraud, waste, and abuse </a:t>
            </a:r>
          </a:p>
        </p:txBody>
      </p:sp>
      <p:sp>
        <p:nvSpPr>
          <p:cNvPr id="13" name="Text Placeholder 12">
            <a:extLst>
              <a:ext uri="{FF2B5EF4-FFF2-40B4-BE49-F238E27FC236}">
                <a16:creationId xmlns:a16="http://schemas.microsoft.com/office/drawing/2014/main" id="{1F4C9D5C-901D-6B5C-45A2-A7B0110C3801}"/>
              </a:ext>
            </a:extLst>
          </p:cNvPr>
          <p:cNvSpPr>
            <a:spLocks noGrp="1"/>
          </p:cNvSpPr>
          <p:nvPr>
            <p:ph type="body" sz="quarter" idx="12"/>
          </p:nvPr>
        </p:nvSpPr>
        <p:spPr>
          <a:xfrm>
            <a:off x="6262812" y="1941031"/>
            <a:ext cx="4632053" cy="869888"/>
          </a:xfrm>
        </p:spPr>
        <p:txBody>
          <a:bodyPr/>
          <a:lstStyle/>
          <a:p>
            <a:r>
              <a:rPr lang="en-US" dirty="0"/>
              <a:t>Data Management</a:t>
            </a:r>
          </a:p>
        </p:txBody>
      </p:sp>
      <p:sp>
        <p:nvSpPr>
          <p:cNvPr id="14" name="Text Placeholder 13">
            <a:extLst>
              <a:ext uri="{FF2B5EF4-FFF2-40B4-BE49-F238E27FC236}">
                <a16:creationId xmlns:a16="http://schemas.microsoft.com/office/drawing/2014/main" id="{F2EF8670-7333-4253-D9F0-496D8370C920}"/>
              </a:ext>
            </a:extLst>
          </p:cNvPr>
          <p:cNvSpPr>
            <a:spLocks noGrp="1"/>
          </p:cNvSpPr>
          <p:nvPr>
            <p:ph type="body" sz="quarter" idx="13"/>
          </p:nvPr>
        </p:nvSpPr>
        <p:spPr>
          <a:xfrm>
            <a:off x="6260962" y="2837529"/>
            <a:ext cx="4633419" cy="3205052"/>
          </a:xfrm>
        </p:spPr>
        <p:txBody>
          <a:bodyPr>
            <a:normAutofit fontScale="70000" lnSpcReduction="20000"/>
          </a:bodyPr>
          <a:lstStyle/>
          <a:p>
            <a:r>
              <a:rPr lang="en-US" dirty="0"/>
              <a:t> Effective data management systems: • Address all phases and aspects of the procurement process </a:t>
            </a:r>
          </a:p>
          <a:p>
            <a:pPr lvl="1"/>
            <a:r>
              <a:rPr lang="en-US" dirty="0"/>
              <a:t> Include accurate records of policies, procedures, and procurement activities</a:t>
            </a:r>
          </a:p>
          <a:p>
            <a:pPr lvl="1"/>
            <a:r>
              <a:rPr lang="en-US" dirty="0"/>
              <a:t>Provide credible, reliable, and timely procurement data </a:t>
            </a:r>
          </a:p>
          <a:p>
            <a:pPr lvl="1"/>
            <a:r>
              <a:rPr lang="en-US" dirty="0"/>
              <a:t>Integrate contracting, financial, and other data to support strategic procurement decisions</a:t>
            </a:r>
          </a:p>
          <a:p>
            <a:pPr lvl="1"/>
            <a:r>
              <a:rPr lang="en-US" dirty="0"/>
              <a:t>Help identify opportunities to: • Reduce costs • Avoid duplicative purchases • Improve service levels </a:t>
            </a:r>
          </a:p>
        </p:txBody>
      </p:sp>
      <p:sp>
        <p:nvSpPr>
          <p:cNvPr id="2" name="Date Placeholder 1">
            <a:extLst>
              <a:ext uri="{FF2B5EF4-FFF2-40B4-BE49-F238E27FC236}">
                <a16:creationId xmlns:a16="http://schemas.microsoft.com/office/drawing/2014/main" id="{28A67108-7F60-B6E3-56A4-789B8A472F1F}"/>
              </a:ext>
            </a:extLst>
          </p:cNvPr>
          <p:cNvSpPr>
            <a:spLocks noGrp="1"/>
          </p:cNvSpPr>
          <p:nvPr>
            <p:ph type="dt" sz="half" idx="2"/>
          </p:nvPr>
        </p:nvSpPr>
        <p:spPr>
          <a:xfrm>
            <a:off x="442912" y="6152968"/>
            <a:ext cx="3457576" cy="502920"/>
          </a:xfrm>
        </p:spPr>
        <p:txBody>
          <a:bodyPr/>
          <a:lstStyle/>
          <a:p>
            <a:r>
              <a:rPr lang="en-US" dirty="0"/>
              <a:t>March 11, 2026</a:t>
            </a:r>
          </a:p>
        </p:txBody>
      </p:sp>
      <p:sp>
        <p:nvSpPr>
          <p:cNvPr id="3" name="Footer Placeholder 2">
            <a:extLst>
              <a:ext uri="{FF2B5EF4-FFF2-40B4-BE49-F238E27FC236}">
                <a16:creationId xmlns:a16="http://schemas.microsoft.com/office/drawing/2014/main" id="{0A256961-9D7B-42F6-99C3-7DC367FFFE3B}"/>
              </a:ext>
            </a:extLst>
          </p:cNvPr>
          <p:cNvSpPr>
            <a:spLocks noGrp="1"/>
          </p:cNvSpPr>
          <p:nvPr>
            <p:ph type="ftr" sz="quarter" idx="3"/>
          </p:nvPr>
        </p:nvSpPr>
        <p:spPr>
          <a:xfrm>
            <a:off x="4370832" y="6153912"/>
            <a:ext cx="5397056" cy="502920"/>
          </a:xfrm>
        </p:spPr>
        <p:txBody>
          <a:bodyPr/>
          <a:lstStyle/>
          <a:p>
            <a:r>
              <a:rPr lang="en-US" dirty="0" err="1"/>
              <a:t>grantwise</a:t>
            </a:r>
            <a:endParaRPr lang="en-US" dirty="0"/>
          </a:p>
        </p:txBody>
      </p:sp>
      <p:sp>
        <p:nvSpPr>
          <p:cNvPr id="4" name="Slide Number Placeholder 3">
            <a:extLst>
              <a:ext uri="{FF2B5EF4-FFF2-40B4-BE49-F238E27FC236}">
                <a16:creationId xmlns:a16="http://schemas.microsoft.com/office/drawing/2014/main" id="{DAE2E001-7DC0-E5AF-6895-6ECB278A394F}"/>
              </a:ext>
            </a:extLst>
          </p:cNvPr>
          <p:cNvSpPr>
            <a:spLocks noGrp="1"/>
          </p:cNvSpPr>
          <p:nvPr>
            <p:ph type="sldNum" sz="quarter" idx="4"/>
          </p:nvPr>
        </p:nvSpPr>
        <p:spPr>
          <a:xfrm>
            <a:off x="11241025" y="6153912"/>
            <a:ext cx="502920" cy="502920"/>
          </a:xfrm>
        </p:spPr>
        <p:txBody>
          <a:bodyPr/>
          <a:lstStyle/>
          <a:p>
            <a:fld id="{0D309695-DEC3-40DA-9DF5-330280C9D0E8}" type="slidenum">
              <a:rPr lang="en-US" smtClean="0"/>
              <a:pPr/>
              <a:t>9</a:t>
            </a:fld>
            <a:endParaRPr lang="en-US" dirty="0"/>
          </a:p>
        </p:txBody>
      </p:sp>
    </p:spTree>
    <p:extLst>
      <p:ext uri="{BB962C8B-B14F-4D97-AF65-F5344CB8AC3E}">
        <p14:creationId xmlns:p14="http://schemas.microsoft.com/office/powerpoint/2010/main" val="4121355989"/>
      </p:ext>
    </p:extLst>
  </p:cSld>
  <p:clrMapOvr>
    <a:masterClrMapping/>
  </p:clrMapOvr>
</p:sld>
</file>

<file path=ppt/theme/theme1.xml><?xml version="1.0" encoding="utf-8"?>
<a:theme xmlns:a="http://schemas.openxmlformats.org/drawingml/2006/main" name="ThinLineVTI">
  <a:themeElements>
    <a:clrScheme name="ThinLines Color Scheme">
      <a:dk1>
        <a:sysClr val="windowText" lastClr="000000"/>
      </a:dk1>
      <a:lt1>
        <a:sysClr val="window" lastClr="FFFFFF"/>
      </a:lt1>
      <a:dk2>
        <a:srgbClr val="000000"/>
      </a:dk2>
      <a:lt2>
        <a:srgbClr val="FFFFFF"/>
      </a:lt2>
      <a:accent1>
        <a:srgbClr val="00BAC8"/>
      </a:accent1>
      <a:accent2>
        <a:srgbClr val="794DFF"/>
      </a:accent2>
      <a:accent3>
        <a:srgbClr val="00D17D"/>
      </a:accent3>
      <a:accent4>
        <a:srgbClr val="404040"/>
      </a:accent4>
      <a:accent5>
        <a:srgbClr val="FE5D21"/>
      </a:accent5>
      <a:accent6>
        <a:srgbClr val="B3B3B3"/>
      </a:accent6>
      <a:hlink>
        <a:srgbClr val="3E8FF1"/>
      </a:hlink>
      <a:folHlink>
        <a:srgbClr val="939393"/>
      </a:folHlink>
    </a:clrScheme>
    <a:fontScheme name="Custom 3">
      <a:majorFont>
        <a:latin typeface="Sagona Book"/>
        <a:ea typeface=""/>
        <a:cs typeface=""/>
      </a:majorFont>
      <a:minorFont>
        <a:latin typeface="Univers"/>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inLineVTI" id="{DA2A884B-D36C-4F63-9FE8-3C89F2B99A40}" vid="{62C1F77B-42AE-47B9-869B-5CE48C8ED8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lcf76f155ced4ddcb4097134ff3c332f xmlns="71af3243-3dd4-4a8d-8c0d-dd76da1f02a5">
      <Terms xmlns="http://schemas.microsoft.com/office/infopath/2007/PartnerControls"/>
    </lcf76f155ced4ddcb4097134ff3c332f>
    <TaxCatchAll xmlns="230e9df3-be65-4c73-a93b-d1236ebd677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8" ma:contentTypeDescription="Create a new document." ma:contentTypeScope="" ma:versionID="22a266b9fa9a230c5a512669d8b298c3">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ddc33fff6b14141ee5c74a0d29ea6a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4" nillable="true" ma:taxonomy="true" ma:internalName="lcf76f155ced4ddcb4097134ff3c332f" ma:taxonomyFieldName="MediaServiceAITags" ma:displayName="Image Tags" ma:readOnly="false" ma:fieldId="{5cf76f15-5ced-4ddc-b409-7134ff3c332f}" ma:taxonomyMulti="true" ma:sspId="e385fb40-52d4-4fae-9c5b-3e8ff8a5878e" ma:termSetId="09814cd3-568e-4e90-9814-8d621ff8fb8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81971ED-0722-4CF3-9522-6E6843A2D88D}">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DAB27884-F043-4BF1-A4FB-D6C1216AE526}">
  <ds:schemaRefs>
    <ds:schemaRef ds:uri="http://schemas.microsoft.com/sharepoint/v3/contenttype/forms"/>
  </ds:schemaRefs>
</ds:datastoreItem>
</file>

<file path=customXml/itemProps3.xml><?xml version="1.0" encoding="utf-8"?>
<ds:datastoreItem xmlns:ds="http://schemas.openxmlformats.org/officeDocument/2006/customXml" ds:itemID="{91E06989-8323-4451-A21F-821A6C2478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Thin line design</Template>
  <TotalTime>362</TotalTime>
  <Words>1074</Words>
  <Application>Microsoft Office PowerPoint</Application>
  <PresentationFormat>Widescreen</PresentationFormat>
  <Paragraphs>158</Paragraphs>
  <Slides>17</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Calibri Light</vt:lpstr>
      <vt:lpstr>Sagona Book</vt:lpstr>
      <vt:lpstr>Univers</vt:lpstr>
      <vt:lpstr>ThinLineVTI</vt:lpstr>
      <vt:lpstr>GrantWISE</vt:lpstr>
      <vt:lpstr>Connection is the energy that exists between people when they feel seen, heard, and valued; when they can give and receive without judgment; and when they derive sustenance and strength from the relationship.</vt:lpstr>
      <vt:lpstr>Initial Breakout Discussions (3 people)</vt:lpstr>
      <vt:lpstr>Agenda</vt:lpstr>
      <vt:lpstr>Purpose/Objectives</vt:lpstr>
      <vt:lpstr>Schedule</vt:lpstr>
      <vt:lpstr>Procurement  The process of buying supplies or services.</vt:lpstr>
      <vt:lpstr>Managing Procurement</vt:lpstr>
      <vt:lpstr>Managing Procurement</vt:lpstr>
      <vt:lpstr>Subrecipient Monitoring: Subrecepient vs Contract</vt:lpstr>
      <vt:lpstr>Cash Management</vt:lpstr>
      <vt:lpstr>Internal Controls</vt:lpstr>
      <vt:lpstr>Resources</vt:lpstr>
      <vt:lpstr>Quiz</vt:lpstr>
      <vt:lpstr>Breakouts</vt:lpstr>
      <vt:lpstr>Takeaways</vt:lpstr>
      <vt:lpstr>Thank you</vt:lpstr>
    </vt:vector>
  </TitlesOfParts>
  <Company>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Coffey, Jennifer</dc:creator>
  <cp:lastModifiedBy>John Lind</cp:lastModifiedBy>
  <cp:revision>3</cp:revision>
  <dcterms:created xsi:type="dcterms:W3CDTF">2026-03-10T13:39:14Z</dcterms:created>
  <dcterms:modified xsi:type="dcterms:W3CDTF">2026-03-11T19:31:35Z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