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Lst>
  <p:notesMasterIdLst>
    <p:notesMasterId r:id="rId14"/>
  </p:notesMasterIdLst>
  <p:handoutMasterIdLst>
    <p:handoutMasterId r:id="rId15"/>
  </p:handoutMasterIdLst>
  <p:sldIdLst>
    <p:sldId id="335" r:id="rId5"/>
    <p:sldId id="428" r:id="rId6"/>
    <p:sldId id="450" r:id="rId7"/>
    <p:sldId id="451" r:id="rId8"/>
    <p:sldId id="453" r:id="rId9"/>
    <p:sldId id="455" r:id="rId10"/>
    <p:sldId id="389" r:id="rId11"/>
    <p:sldId id="433" r:id="rId12"/>
    <p:sldId id="420" r:id="rId13"/>
  </p:sldIdLst>
  <p:sldSz cx="12192000" cy="6858000"/>
  <p:notesSz cx="7010400" cy="92964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621C1C-68B9-E568-C46C-2CE053269250}" name="Jennifer Schaaf" initials="JS" userId="Jennifer Schaaf" providerId="None"/>
  <p188:author id="{49D99D1E-8CA8-E33D-813A-1783B13FB2E9}" name="Myriell McKinnon " initials="MM" userId="MelPQzx4bQKxC8vRzMvRGHqLqQA1HA4Z/PVk0nlcORM=" providerId="None"/>
  <p188:author id="{E20C1EB0-57E3-04B6-DA6E-E0781AB54314}" name="Shauna Harps" initials="SH" userId="S::ShaunaHarps@westat.com::4826d04a-4751-4a1c-8efa-867b6ba113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242"/>
    <a:srgbClr val="925231"/>
    <a:srgbClr val="C6C2C4"/>
    <a:srgbClr val="894EB7"/>
    <a:srgbClr val="2668B2"/>
    <a:srgbClr val="46A4DB"/>
    <a:srgbClr val="50C2BC"/>
    <a:srgbClr val="FFAD12"/>
    <a:srgbClr val="2F8442"/>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43F966-2C6D-427F-80AE-2E9366836095}" v="18" dt="2025-10-09T21:28:42.9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5" autoAdjust="0"/>
    <p:restoredTop sz="93447" autoAdjust="0"/>
  </p:normalViewPr>
  <p:slideViewPr>
    <p:cSldViewPr snapToGrid="0" showGuides="1">
      <p:cViewPr varScale="1">
        <p:scale>
          <a:sx n="59" d="100"/>
          <a:sy n="59" d="100"/>
        </p:scale>
        <p:origin x="1008"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 Wills" userId="bgwyRazRqSUFGfathrDjLyfZw3re+x1c/6nptGo39LQ=" providerId="None" clId="Web-{B8B553C8-6558-49EC-B9BE-DDAF851DE66D}"/>
    <pc:docChg chg="addSld modSld">
      <pc:chgData name="Kerri Wills" userId="bgwyRazRqSUFGfathrDjLyfZw3re+x1c/6nptGo39LQ=" providerId="None" clId="Web-{B8B553C8-6558-49EC-B9BE-DDAF851DE66D}" dt="2024-11-26T21:03:48.303" v="173" actId="20577"/>
      <pc:docMkLst>
        <pc:docMk/>
      </pc:docMkLst>
      <pc:sldChg chg="modSp">
        <pc:chgData name="Kerri Wills" userId="bgwyRazRqSUFGfathrDjLyfZw3re+x1c/6nptGo39LQ=" providerId="None" clId="Web-{B8B553C8-6558-49EC-B9BE-DDAF851DE66D}" dt="2024-11-26T20:41:53.189" v="4" actId="20577"/>
        <pc:sldMkLst>
          <pc:docMk/>
          <pc:sldMk cId="2167030916" sldId="335"/>
        </pc:sldMkLst>
      </pc:sldChg>
      <pc:sldChg chg="modSp add replId">
        <pc:chgData name="Kerri Wills" userId="bgwyRazRqSUFGfathrDjLyfZw3re+x1c/6nptGo39LQ=" providerId="None" clId="Web-{B8B553C8-6558-49EC-B9BE-DDAF851DE66D}" dt="2024-11-26T20:46:34.875" v="7" actId="20577"/>
        <pc:sldMkLst>
          <pc:docMk/>
          <pc:sldMk cId="3363108124" sldId="441"/>
        </pc:sldMkLst>
      </pc:sldChg>
      <pc:sldChg chg="addSp delSp modSp add replId">
        <pc:chgData name="Kerri Wills" userId="bgwyRazRqSUFGfathrDjLyfZw3re+x1c/6nptGo39LQ=" providerId="None" clId="Web-{B8B553C8-6558-49EC-B9BE-DDAF851DE66D}" dt="2024-11-26T20:58:11.572" v="149" actId="20577"/>
        <pc:sldMkLst>
          <pc:docMk/>
          <pc:sldMk cId="2775184872" sldId="442"/>
        </pc:sldMkLst>
      </pc:sldChg>
      <pc:sldChg chg="modSp add replId">
        <pc:chgData name="Kerri Wills" userId="bgwyRazRqSUFGfathrDjLyfZw3re+x1c/6nptGo39LQ=" providerId="None" clId="Web-{B8B553C8-6558-49EC-B9BE-DDAF851DE66D}" dt="2024-11-26T20:59:13.918" v="155" actId="14100"/>
        <pc:sldMkLst>
          <pc:docMk/>
          <pc:sldMk cId="635764860" sldId="443"/>
        </pc:sldMkLst>
      </pc:sldChg>
      <pc:sldChg chg="modSp add replId">
        <pc:chgData name="Kerri Wills" userId="bgwyRazRqSUFGfathrDjLyfZw3re+x1c/6nptGo39LQ=" providerId="None" clId="Web-{B8B553C8-6558-49EC-B9BE-DDAF851DE66D}" dt="2024-11-26T21:03:48.303" v="173" actId="20577"/>
        <pc:sldMkLst>
          <pc:docMk/>
          <pc:sldMk cId="2738314768" sldId="444"/>
        </pc:sldMkLst>
      </pc:sldChg>
    </pc:docChg>
  </pc:docChgLst>
  <pc:docChgLst>
    <pc:chgData name="Jennifer Schaaf" userId="13442465208_tp_box_2" providerId="OAuth2" clId="{79623F8B-2BD4-4C9D-B0E9-99FFE9DBA0CF}"/>
    <pc:docChg chg="undo custSel addSld delSld modSld">
      <pc:chgData name="Jennifer Schaaf" userId="13442465208_tp_box_2" providerId="OAuth2" clId="{79623F8B-2BD4-4C9D-B0E9-99FFE9DBA0CF}" dt="2025-10-08T22:11:15.933" v="1376" actId="20577"/>
      <pc:docMkLst>
        <pc:docMk/>
      </pc:docMkLst>
      <pc:sldChg chg="modSp mod modNotesTx">
        <pc:chgData name="Jennifer Schaaf" userId="13442465208_tp_box_2" providerId="OAuth2" clId="{79623F8B-2BD4-4C9D-B0E9-99FFE9DBA0CF}" dt="2025-10-08T18:07:16.823" v="115" actId="20577"/>
        <pc:sldMkLst>
          <pc:docMk/>
          <pc:sldMk cId="2167030916" sldId="335"/>
        </pc:sldMkLst>
        <pc:spChg chg="mod">
          <ac:chgData name="Jennifer Schaaf" userId="13442465208_tp_box_2" providerId="OAuth2" clId="{79623F8B-2BD4-4C9D-B0E9-99FFE9DBA0CF}" dt="2025-10-08T17:59:38.806" v="1" actId="20577"/>
          <ac:spMkLst>
            <pc:docMk/>
            <pc:sldMk cId="2167030916" sldId="335"/>
            <ac:spMk id="2" creationId="{3A978AA9-D250-92CD-3739-A8B6BE177D3B}"/>
          </ac:spMkLst>
        </pc:spChg>
        <pc:spChg chg="mod">
          <ac:chgData name="Jennifer Schaaf" userId="13442465208_tp_box_2" providerId="OAuth2" clId="{79623F8B-2BD4-4C9D-B0E9-99FFE9DBA0CF}" dt="2025-10-08T18:07:16.823" v="115" actId="20577"/>
          <ac:spMkLst>
            <pc:docMk/>
            <pc:sldMk cId="2167030916" sldId="335"/>
            <ac:spMk id="3" creationId="{F3DB2C33-9BCE-E4BE-1626-382D3557DF28}"/>
          </ac:spMkLst>
        </pc:spChg>
        <pc:spChg chg="mod">
          <ac:chgData name="Jennifer Schaaf" userId="13442465208_tp_box_2" providerId="OAuth2" clId="{79623F8B-2BD4-4C9D-B0E9-99FFE9DBA0CF}" dt="2025-10-08T18:00:46.800" v="55" actId="6549"/>
          <ac:spMkLst>
            <pc:docMk/>
            <pc:sldMk cId="2167030916" sldId="335"/>
            <ac:spMk id="13" creationId="{B8ECDA01-FB3B-03AD-A48F-486EA7DE2602}"/>
          </ac:spMkLst>
        </pc:spChg>
      </pc:sldChg>
      <pc:sldChg chg="modSp del mod modNotesTx">
        <pc:chgData name="Jennifer Schaaf" userId="13442465208_tp_box_2" providerId="OAuth2" clId="{79623F8B-2BD4-4C9D-B0E9-99FFE9DBA0CF}" dt="2025-10-08T18:35:00.741" v="717" actId="47"/>
        <pc:sldMkLst>
          <pc:docMk/>
          <pc:sldMk cId="3344960819" sldId="338"/>
        </pc:sldMkLst>
      </pc:sldChg>
      <pc:sldChg chg="modSp mod">
        <pc:chgData name="Jennifer Schaaf" userId="13442465208_tp_box_2" providerId="OAuth2" clId="{79623F8B-2BD4-4C9D-B0E9-99FFE9DBA0CF}" dt="2025-10-08T18:09:07.637" v="208" actId="20577"/>
        <pc:sldMkLst>
          <pc:docMk/>
          <pc:sldMk cId="2295327443" sldId="428"/>
        </pc:sldMkLst>
        <pc:graphicFrameChg chg="modGraphic">
          <ac:chgData name="Jennifer Schaaf" userId="13442465208_tp_box_2" providerId="OAuth2" clId="{79623F8B-2BD4-4C9D-B0E9-99FFE9DBA0CF}" dt="2025-10-08T18:09:07.637" v="208" actId="20577"/>
          <ac:graphicFrameMkLst>
            <pc:docMk/>
            <pc:sldMk cId="2295327443" sldId="428"/>
            <ac:graphicFrameMk id="5" creationId="{A2DBBBA3-B61E-E94C-61CA-356909A95155}"/>
          </ac:graphicFrameMkLst>
        </pc:graphicFrameChg>
      </pc:sldChg>
      <pc:sldChg chg="modSp del mod modNotesTx">
        <pc:chgData name="Jennifer Schaaf" userId="13442465208_tp_box_2" providerId="OAuth2" clId="{79623F8B-2BD4-4C9D-B0E9-99FFE9DBA0CF}" dt="2025-10-08T18:35:02.470" v="718" actId="47"/>
        <pc:sldMkLst>
          <pc:docMk/>
          <pc:sldMk cId="2176900154" sldId="440"/>
        </pc:sldMkLst>
      </pc:sldChg>
      <pc:sldChg chg="addSp delSp modSp new mod modClrScheme chgLayout">
        <pc:chgData name="Jennifer Schaaf" userId="13442465208_tp_box_2" providerId="OAuth2" clId="{79623F8B-2BD4-4C9D-B0E9-99FFE9DBA0CF}" dt="2025-10-08T18:34:46.345" v="716" actId="6549"/>
        <pc:sldMkLst>
          <pc:docMk/>
          <pc:sldMk cId="157763134" sldId="450"/>
        </pc:sldMkLst>
        <pc:spChg chg="mod ord">
          <ac:chgData name="Jennifer Schaaf" userId="13442465208_tp_box_2" providerId="OAuth2" clId="{79623F8B-2BD4-4C9D-B0E9-99FFE9DBA0CF}" dt="2025-10-08T18:25:26.420" v="482" actId="700"/>
          <ac:spMkLst>
            <pc:docMk/>
            <pc:sldMk cId="157763134" sldId="450"/>
            <ac:spMk id="4" creationId="{30C6A562-1144-C7BF-91BD-0E7AA690DDC9}"/>
          </ac:spMkLst>
        </pc:spChg>
        <pc:spChg chg="add mod ord">
          <ac:chgData name="Jennifer Schaaf" userId="13442465208_tp_box_2" providerId="OAuth2" clId="{79623F8B-2BD4-4C9D-B0E9-99FFE9DBA0CF}" dt="2025-10-08T18:32:54.838" v="681" actId="20577"/>
          <ac:spMkLst>
            <pc:docMk/>
            <pc:sldMk cId="157763134" sldId="450"/>
            <ac:spMk id="5" creationId="{38A75D76-7D6E-66BD-3531-D3A79DA66711}"/>
          </ac:spMkLst>
        </pc:spChg>
        <pc:spChg chg="add mod ord">
          <ac:chgData name="Jennifer Schaaf" userId="13442465208_tp_box_2" providerId="OAuth2" clId="{79623F8B-2BD4-4C9D-B0E9-99FFE9DBA0CF}" dt="2025-10-08T18:33:44.660" v="707" actId="20577"/>
          <ac:spMkLst>
            <pc:docMk/>
            <pc:sldMk cId="157763134" sldId="450"/>
            <ac:spMk id="6" creationId="{3174BE85-B607-4858-102D-F9A4E381C8DE}"/>
          </ac:spMkLst>
        </pc:spChg>
        <pc:spChg chg="add mod ord">
          <ac:chgData name="Jennifer Schaaf" userId="13442465208_tp_box_2" providerId="OAuth2" clId="{79623F8B-2BD4-4C9D-B0E9-99FFE9DBA0CF}" dt="2025-10-08T18:34:23.916" v="713" actId="207"/>
          <ac:spMkLst>
            <pc:docMk/>
            <pc:sldMk cId="157763134" sldId="450"/>
            <ac:spMk id="7" creationId="{D2982C43-7262-9A68-53BD-34C72A6F81EA}"/>
          </ac:spMkLst>
        </pc:spChg>
        <pc:spChg chg="add mod ord">
          <ac:chgData name="Jennifer Schaaf" userId="13442465208_tp_box_2" providerId="OAuth2" clId="{79623F8B-2BD4-4C9D-B0E9-99FFE9DBA0CF}" dt="2025-10-08T18:33:49.511" v="711" actId="20577"/>
          <ac:spMkLst>
            <pc:docMk/>
            <pc:sldMk cId="157763134" sldId="450"/>
            <ac:spMk id="8" creationId="{07C8D03F-7C9F-CC44-C434-D65683CCD0E5}"/>
          </ac:spMkLst>
        </pc:spChg>
        <pc:spChg chg="add mod ord">
          <ac:chgData name="Jennifer Schaaf" userId="13442465208_tp_box_2" providerId="OAuth2" clId="{79623F8B-2BD4-4C9D-B0E9-99FFE9DBA0CF}" dt="2025-10-08T18:34:46.345" v="716" actId="6549"/>
          <ac:spMkLst>
            <pc:docMk/>
            <pc:sldMk cId="157763134" sldId="450"/>
            <ac:spMk id="9" creationId="{11E4F898-42F4-4F9D-9341-806187438BE8}"/>
          </ac:spMkLst>
        </pc:spChg>
      </pc:sldChg>
      <pc:sldChg chg="addSp delSp modSp new mod modClrScheme chgLayout">
        <pc:chgData name="Jennifer Schaaf" userId="13442465208_tp_box_2" providerId="OAuth2" clId="{79623F8B-2BD4-4C9D-B0E9-99FFE9DBA0CF}" dt="2025-10-08T22:11:15.933" v="1376" actId="20577"/>
        <pc:sldMkLst>
          <pc:docMk/>
          <pc:sldMk cId="564788398" sldId="451"/>
        </pc:sldMkLst>
        <pc:spChg chg="mod ord">
          <ac:chgData name="Jennifer Schaaf" userId="13442465208_tp_box_2" providerId="OAuth2" clId="{79623F8B-2BD4-4C9D-B0E9-99FFE9DBA0CF}" dt="2025-10-08T19:08:41.727" v="720" actId="700"/>
          <ac:spMkLst>
            <pc:docMk/>
            <pc:sldMk cId="564788398" sldId="451"/>
            <ac:spMk id="7" creationId="{589292D8-7BCE-4589-18CB-49134DB0ADF0}"/>
          </ac:spMkLst>
        </pc:spChg>
        <pc:spChg chg="add mod ord">
          <ac:chgData name="Jennifer Schaaf" userId="13442465208_tp_box_2" providerId="OAuth2" clId="{79623F8B-2BD4-4C9D-B0E9-99FFE9DBA0CF}" dt="2025-10-08T20:03:24.679" v="1222" actId="14100"/>
          <ac:spMkLst>
            <pc:docMk/>
            <pc:sldMk cId="564788398" sldId="451"/>
            <ac:spMk id="8" creationId="{6F6EBCFC-201A-C6D8-2467-EDE512C3102D}"/>
          </ac:spMkLst>
        </pc:spChg>
        <pc:graphicFrameChg chg="add mod ord modGraphic">
          <ac:chgData name="Jennifer Schaaf" userId="13442465208_tp_box_2" providerId="OAuth2" clId="{79623F8B-2BD4-4C9D-B0E9-99FFE9DBA0CF}" dt="2025-10-08T22:11:15.933" v="1376" actId="20577"/>
          <ac:graphicFrameMkLst>
            <pc:docMk/>
            <pc:sldMk cId="564788398" sldId="451"/>
            <ac:graphicFrameMk id="10" creationId="{D139B23E-E915-64C6-30FF-7AE263136486}"/>
          </ac:graphicFrameMkLst>
        </pc:graphicFrameChg>
      </pc:sldChg>
    </pc:docChg>
  </pc:docChgLst>
  <pc:docChgLst>
    <pc:chgData name="Myriell McKinnon" userId="MelPQzx4bQKxC8vRzMvRGHqLqQA1HA4Z/PVk0nlcORM=" providerId="None" clId="Web-{0D707F44-870F-44CE-9D81-33A3AAFFC5E5}"/>
    <pc:docChg chg="mod modSld">
      <pc:chgData name="Myriell McKinnon" userId="MelPQzx4bQKxC8vRzMvRGHqLqQA1HA4Z/PVk0nlcORM=" providerId="None" clId="Web-{0D707F44-870F-44CE-9D81-33A3AAFFC5E5}" dt="2024-12-03T23:52:19.661" v="98"/>
      <pc:docMkLst>
        <pc:docMk/>
      </pc:docMkLst>
      <pc:sldChg chg="modSp modNotes">
        <pc:chgData name="Myriell McKinnon" userId="MelPQzx4bQKxC8vRzMvRGHqLqQA1HA4Z/PVk0nlcORM=" providerId="None" clId="Web-{0D707F44-870F-44CE-9D81-33A3AAFFC5E5}" dt="2024-12-03T23:52:00.036" v="96"/>
        <pc:sldMkLst>
          <pc:docMk/>
          <pc:sldMk cId="3344960819" sldId="338"/>
        </pc:sldMkLst>
      </pc:sldChg>
      <pc:sldChg chg="modSp modNotes">
        <pc:chgData name="Myriell McKinnon" userId="MelPQzx4bQKxC8vRzMvRGHqLqQA1HA4Z/PVk0nlcORM=" providerId="None" clId="Web-{0D707F44-870F-44CE-9D81-33A3AAFFC5E5}" dt="2024-12-03T23:52:19.661" v="98"/>
        <pc:sldMkLst>
          <pc:docMk/>
          <pc:sldMk cId="2295327443" sldId="428"/>
        </pc:sldMkLst>
      </pc:sldChg>
      <pc:sldChg chg="modNotes">
        <pc:chgData name="Myriell McKinnon" userId="MelPQzx4bQKxC8vRzMvRGHqLqQA1HA4Z/PVk0nlcORM=" providerId="None" clId="Web-{0D707F44-870F-44CE-9D81-33A3AAFFC5E5}" dt="2024-12-03T23:50:52.878" v="94"/>
        <pc:sldMkLst>
          <pc:docMk/>
          <pc:sldMk cId="2176900154" sldId="440"/>
        </pc:sldMkLst>
      </pc:sldChg>
    </pc:docChg>
  </pc:docChgLst>
  <pc:docChgLst>
    <pc:chgData clId="Web-{0D707F44-870F-44CE-9D81-33A3AAFFC5E5}"/>
    <pc:docChg chg="modSld">
      <pc:chgData name="" userId="" providerId="" clId="Web-{0D707F44-870F-44CE-9D81-33A3AAFFC5E5}" dt="2024-12-03T23:48:46.266" v="3"/>
      <pc:docMkLst>
        <pc:docMk/>
      </pc:docMkLst>
      <pc:sldChg chg="modSp">
        <pc:chgData name="" userId="" providerId="" clId="Web-{0D707F44-870F-44CE-9D81-33A3AAFFC5E5}" dt="2024-12-03T23:48:46.266" v="3"/>
        <pc:sldMkLst>
          <pc:docMk/>
          <pc:sldMk cId="2295327443" sldId="428"/>
        </pc:sldMkLst>
      </pc:sldChg>
    </pc:docChg>
  </pc:docChgLst>
  <pc:docChgLst>
    <pc:chgData name="Kerri Wills" userId="bgwyRazRqSUFGfathrDjLyfZw3re+x1c/6nptGo39LQ=" providerId="None" clId="Web-{01C0080D-451D-40A3-8B4B-B357EE02523B}"/>
    <pc:docChg chg="modSld">
      <pc:chgData name="Kerri Wills" userId="bgwyRazRqSUFGfathrDjLyfZw3re+x1c/6nptGo39LQ=" providerId="None" clId="Web-{01C0080D-451D-40A3-8B4B-B357EE02523B}" dt="2024-11-26T21:14:15.093" v="10" actId="20577"/>
      <pc:docMkLst>
        <pc:docMk/>
      </pc:docMkLst>
      <pc:sldChg chg="modSp">
        <pc:chgData name="Kerri Wills" userId="bgwyRazRqSUFGfathrDjLyfZw3re+x1c/6nptGo39LQ=" providerId="None" clId="Web-{01C0080D-451D-40A3-8B4B-B357EE02523B}" dt="2024-11-26T21:14:15.093" v="10" actId="20577"/>
        <pc:sldMkLst>
          <pc:docMk/>
          <pc:sldMk cId="3363108124" sldId="441"/>
        </pc:sldMkLst>
      </pc:sldChg>
    </pc:docChg>
  </pc:docChgLst>
  <pc:docChgLst>
    <pc:chgData name="Jennifer Schaaf" userId="13442465208_tp_box_2" providerId="OAuth2" clId="{1143F966-2C6D-427F-80AE-2E9366836095}"/>
    <pc:docChg chg="undo custSel addSld delSld modSld sldOrd">
      <pc:chgData name="Jennifer Schaaf" userId="13442465208_tp_box_2" providerId="OAuth2" clId="{1143F966-2C6D-427F-80AE-2E9366836095}" dt="2025-10-10T16:53:43.957" v="1418" actId="20577"/>
      <pc:docMkLst>
        <pc:docMk/>
      </pc:docMkLst>
      <pc:sldChg chg="modSp mod">
        <pc:chgData name="Jennifer Schaaf" userId="13442465208_tp_box_2" providerId="OAuth2" clId="{1143F966-2C6D-427F-80AE-2E9366836095}" dt="2025-10-10T16:52:16.286" v="1411" actId="255"/>
        <pc:sldMkLst>
          <pc:docMk/>
          <pc:sldMk cId="2167030916" sldId="335"/>
        </pc:sldMkLst>
        <pc:spChg chg="mod">
          <ac:chgData name="Jennifer Schaaf" userId="13442465208_tp_box_2" providerId="OAuth2" clId="{1143F966-2C6D-427F-80AE-2E9366836095}" dt="2025-10-10T16:52:16.286" v="1411" actId="255"/>
          <ac:spMkLst>
            <pc:docMk/>
            <pc:sldMk cId="2167030916" sldId="335"/>
            <ac:spMk id="3" creationId="{F3DB2C33-9BCE-E4BE-1626-382D3557DF28}"/>
          </ac:spMkLst>
        </pc:spChg>
        <pc:spChg chg="mod">
          <ac:chgData name="Jennifer Schaaf" userId="13442465208_tp_box_2" providerId="OAuth2" clId="{1143F966-2C6D-427F-80AE-2E9366836095}" dt="2025-10-10T16:46:24.858" v="1406" actId="1076"/>
          <ac:spMkLst>
            <pc:docMk/>
            <pc:sldMk cId="2167030916" sldId="335"/>
            <ac:spMk id="13" creationId="{B8ECDA01-FB3B-03AD-A48F-486EA7DE2602}"/>
          </ac:spMkLst>
        </pc:spChg>
      </pc:sldChg>
      <pc:sldChg chg="del">
        <pc:chgData name="Jennifer Schaaf" userId="13442465208_tp_box_2" providerId="OAuth2" clId="{1143F966-2C6D-427F-80AE-2E9366836095}" dt="2025-10-09T21:19:00.889" v="993" actId="47"/>
        <pc:sldMkLst>
          <pc:docMk/>
          <pc:sldMk cId="2834749587" sldId="391"/>
        </pc:sldMkLst>
      </pc:sldChg>
      <pc:sldChg chg="del">
        <pc:chgData name="Jennifer Schaaf" userId="13442465208_tp_box_2" providerId="OAuth2" clId="{1143F966-2C6D-427F-80AE-2E9366836095}" dt="2025-10-09T21:16:06.674" v="964" actId="47"/>
        <pc:sldMkLst>
          <pc:docMk/>
          <pc:sldMk cId="2141684427" sldId="421"/>
        </pc:sldMkLst>
      </pc:sldChg>
      <pc:sldChg chg="modSp mod">
        <pc:chgData name="Jennifer Schaaf" userId="13442465208_tp_box_2" providerId="OAuth2" clId="{1143F966-2C6D-427F-80AE-2E9366836095}" dt="2025-10-09T19:43:57.184" v="28" actId="20577"/>
        <pc:sldMkLst>
          <pc:docMk/>
          <pc:sldMk cId="2295327443" sldId="428"/>
        </pc:sldMkLst>
        <pc:graphicFrameChg chg="modGraphic">
          <ac:chgData name="Jennifer Schaaf" userId="13442465208_tp_box_2" providerId="OAuth2" clId="{1143F966-2C6D-427F-80AE-2E9366836095}" dt="2025-10-09T19:43:57.184" v="28" actId="20577"/>
          <ac:graphicFrameMkLst>
            <pc:docMk/>
            <pc:sldMk cId="2295327443" sldId="428"/>
            <ac:graphicFrameMk id="5" creationId="{A2DBBBA3-B61E-E94C-61CA-356909A95155}"/>
          </ac:graphicFrameMkLst>
        </pc:graphicFrameChg>
      </pc:sldChg>
      <pc:sldChg chg="del">
        <pc:chgData name="Jennifer Schaaf" userId="13442465208_tp_box_2" providerId="OAuth2" clId="{1143F966-2C6D-427F-80AE-2E9366836095}" dt="2025-10-09T21:18:57.383" v="992" actId="47"/>
        <pc:sldMkLst>
          <pc:docMk/>
          <pc:sldMk cId="3741836497" sldId="431"/>
        </pc:sldMkLst>
      </pc:sldChg>
      <pc:sldChg chg="del">
        <pc:chgData name="Jennifer Schaaf" userId="13442465208_tp_box_2" providerId="OAuth2" clId="{1143F966-2C6D-427F-80AE-2E9366836095}" dt="2025-10-09T21:25:54.864" v="1265" actId="2696"/>
        <pc:sldMkLst>
          <pc:docMk/>
          <pc:sldMk cId="3727307587" sldId="432"/>
        </pc:sldMkLst>
      </pc:sldChg>
      <pc:sldChg chg="del">
        <pc:chgData name="Jennifer Schaaf" userId="13442465208_tp_box_2" providerId="OAuth2" clId="{1143F966-2C6D-427F-80AE-2E9366836095}" dt="2025-10-09T21:19:07.821" v="994" actId="47"/>
        <pc:sldMkLst>
          <pc:docMk/>
          <pc:sldMk cId="25557234" sldId="434"/>
        </pc:sldMkLst>
      </pc:sldChg>
      <pc:sldChg chg="del">
        <pc:chgData name="Jennifer Schaaf" userId="13442465208_tp_box_2" providerId="OAuth2" clId="{1143F966-2C6D-427F-80AE-2E9366836095}" dt="2025-10-09T21:19:09.697" v="995" actId="47"/>
        <pc:sldMkLst>
          <pc:docMk/>
          <pc:sldMk cId="3141694470" sldId="436"/>
        </pc:sldMkLst>
      </pc:sldChg>
      <pc:sldChg chg="del">
        <pc:chgData name="Jennifer Schaaf" userId="13442465208_tp_box_2" providerId="OAuth2" clId="{1143F966-2C6D-427F-80AE-2E9366836095}" dt="2025-10-09T21:19:11.077" v="996" actId="47"/>
        <pc:sldMkLst>
          <pc:docMk/>
          <pc:sldMk cId="4054786459" sldId="437"/>
        </pc:sldMkLst>
      </pc:sldChg>
      <pc:sldChg chg="del">
        <pc:chgData name="Jennifer Schaaf" userId="13442465208_tp_box_2" providerId="OAuth2" clId="{1143F966-2C6D-427F-80AE-2E9366836095}" dt="2025-10-09T21:19:12.368" v="997" actId="47"/>
        <pc:sldMkLst>
          <pc:docMk/>
          <pc:sldMk cId="1451440008" sldId="438"/>
        </pc:sldMkLst>
      </pc:sldChg>
      <pc:sldChg chg="del">
        <pc:chgData name="Jennifer Schaaf" userId="13442465208_tp_box_2" providerId="OAuth2" clId="{1143F966-2C6D-427F-80AE-2E9366836095}" dt="2025-10-09T21:19:13.687" v="998" actId="47"/>
        <pc:sldMkLst>
          <pc:docMk/>
          <pc:sldMk cId="2017143423" sldId="439"/>
        </pc:sldMkLst>
      </pc:sldChg>
      <pc:sldChg chg="del">
        <pc:chgData name="Jennifer Schaaf" userId="13442465208_tp_box_2" providerId="OAuth2" clId="{1143F966-2C6D-427F-80AE-2E9366836095}" dt="2025-10-09T21:19:15.340" v="999" actId="47"/>
        <pc:sldMkLst>
          <pc:docMk/>
          <pc:sldMk cId="3363108124" sldId="441"/>
        </pc:sldMkLst>
      </pc:sldChg>
      <pc:sldChg chg="del">
        <pc:chgData name="Jennifer Schaaf" userId="13442465208_tp_box_2" providerId="OAuth2" clId="{1143F966-2C6D-427F-80AE-2E9366836095}" dt="2025-10-09T21:13:56.065" v="947" actId="47"/>
        <pc:sldMkLst>
          <pc:docMk/>
          <pc:sldMk cId="113455899" sldId="444"/>
        </pc:sldMkLst>
      </pc:sldChg>
      <pc:sldChg chg="del">
        <pc:chgData name="Jennifer Schaaf" userId="13442465208_tp_box_2" providerId="OAuth2" clId="{1143F966-2C6D-427F-80AE-2E9366836095}" dt="2025-10-09T21:14:00.170" v="948" actId="47"/>
        <pc:sldMkLst>
          <pc:docMk/>
          <pc:sldMk cId="3001152885" sldId="447"/>
        </pc:sldMkLst>
      </pc:sldChg>
      <pc:sldChg chg="del ord">
        <pc:chgData name="Jennifer Schaaf" userId="13442465208_tp_box_2" providerId="OAuth2" clId="{1143F966-2C6D-427F-80AE-2E9366836095}" dt="2025-10-09T21:28:05.108" v="1338" actId="2696"/>
        <pc:sldMkLst>
          <pc:docMk/>
          <pc:sldMk cId="4060274064" sldId="448"/>
        </pc:sldMkLst>
      </pc:sldChg>
      <pc:sldChg chg="del">
        <pc:chgData name="Jennifer Schaaf" userId="13442465208_tp_box_2" providerId="OAuth2" clId="{1143F966-2C6D-427F-80AE-2E9366836095}" dt="2025-10-09T21:22:27.850" v="1087" actId="47"/>
        <pc:sldMkLst>
          <pc:docMk/>
          <pc:sldMk cId="4041231831" sldId="449"/>
        </pc:sldMkLst>
      </pc:sldChg>
      <pc:sldChg chg="modSp mod">
        <pc:chgData name="Jennifer Schaaf" userId="13442465208_tp_box_2" providerId="OAuth2" clId="{1143F966-2C6D-427F-80AE-2E9366836095}" dt="2025-10-09T21:32:12.987" v="1362" actId="948"/>
        <pc:sldMkLst>
          <pc:docMk/>
          <pc:sldMk cId="157763134" sldId="450"/>
        </pc:sldMkLst>
        <pc:spChg chg="mod">
          <ac:chgData name="Jennifer Schaaf" userId="13442465208_tp_box_2" providerId="OAuth2" clId="{1143F966-2C6D-427F-80AE-2E9366836095}" dt="2025-10-09T21:32:06.167" v="1361" actId="948"/>
          <ac:spMkLst>
            <pc:docMk/>
            <pc:sldMk cId="157763134" sldId="450"/>
            <ac:spMk id="7" creationId="{D2982C43-7262-9A68-53BD-34C72A6F81EA}"/>
          </ac:spMkLst>
        </pc:spChg>
        <pc:spChg chg="mod">
          <ac:chgData name="Jennifer Schaaf" userId="13442465208_tp_box_2" providerId="OAuth2" clId="{1143F966-2C6D-427F-80AE-2E9366836095}" dt="2025-10-09T21:32:12.987" v="1362" actId="948"/>
          <ac:spMkLst>
            <pc:docMk/>
            <pc:sldMk cId="157763134" sldId="450"/>
            <ac:spMk id="9" creationId="{11E4F898-42F4-4F9D-9341-806187438BE8}"/>
          </ac:spMkLst>
        </pc:spChg>
      </pc:sldChg>
      <pc:sldChg chg="modSp mod">
        <pc:chgData name="Jennifer Schaaf" userId="13442465208_tp_box_2" providerId="OAuth2" clId="{1143F966-2C6D-427F-80AE-2E9366836095}" dt="2025-10-10T16:51:45.174" v="1409" actId="255"/>
        <pc:sldMkLst>
          <pc:docMk/>
          <pc:sldMk cId="564788398" sldId="451"/>
        </pc:sldMkLst>
        <pc:graphicFrameChg chg="mod modGraphic">
          <ac:chgData name="Jennifer Schaaf" userId="13442465208_tp_box_2" providerId="OAuth2" clId="{1143F966-2C6D-427F-80AE-2E9366836095}" dt="2025-10-10T16:51:45.174" v="1409" actId="255"/>
          <ac:graphicFrameMkLst>
            <pc:docMk/>
            <pc:sldMk cId="564788398" sldId="451"/>
            <ac:graphicFrameMk id="10" creationId="{D139B23E-E915-64C6-30FF-7AE263136486}"/>
          </ac:graphicFrameMkLst>
        </pc:graphicFrameChg>
      </pc:sldChg>
      <pc:sldChg chg="addSp modSp new del mod modClrScheme chgLayout">
        <pc:chgData name="Jennifer Schaaf" userId="13442465208_tp_box_2" providerId="OAuth2" clId="{1143F966-2C6D-427F-80AE-2E9366836095}" dt="2025-10-09T21:14:31.283" v="950" actId="47"/>
        <pc:sldMkLst>
          <pc:docMk/>
          <pc:sldMk cId="2403355623" sldId="452"/>
        </pc:sldMkLst>
        <pc:spChg chg="mod ord">
          <ac:chgData name="Jennifer Schaaf" userId="13442465208_tp_box_2" providerId="OAuth2" clId="{1143F966-2C6D-427F-80AE-2E9366836095}" dt="2025-10-09T20:45:48.032" v="233" actId="700"/>
          <ac:spMkLst>
            <pc:docMk/>
            <pc:sldMk cId="2403355623" sldId="452"/>
            <ac:spMk id="2" creationId="{0D62E068-A697-65F3-E03F-FC0E871ED20A}"/>
          </ac:spMkLst>
        </pc:spChg>
        <pc:spChg chg="mod ord">
          <ac:chgData name="Jennifer Schaaf" userId="13442465208_tp_box_2" providerId="OAuth2" clId="{1143F966-2C6D-427F-80AE-2E9366836095}" dt="2025-10-09T21:04:22.530" v="713" actId="255"/>
          <ac:spMkLst>
            <pc:docMk/>
            <pc:sldMk cId="2403355623" sldId="452"/>
            <ac:spMk id="3" creationId="{ADB5DDB0-B992-1396-33E4-55922E910180}"/>
          </ac:spMkLst>
        </pc:spChg>
        <pc:spChg chg="mod ord">
          <ac:chgData name="Jennifer Schaaf" userId="13442465208_tp_box_2" providerId="OAuth2" clId="{1143F966-2C6D-427F-80AE-2E9366836095}" dt="2025-10-09T20:45:48.032" v="233" actId="700"/>
          <ac:spMkLst>
            <pc:docMk/>
            <pc:sldMk cId="2403355623" sldId="452"/>
            <ac:spMk id="4" creationId="{14E162CC-F5C6-6A80-84E6-1BC3343C65DA}"/>
          </ac:spMkLst>
        </pc:spChg>
        <pc:spChg chg="add mod ord">
          <ac:chgData name="Jennifer Schaaf" userId="13442465208_tp_box_2" providerId="OAuth2" clId="{1143F966-2C6D-427F-80AE-2E9366836095}" dt="2025-10-09T20:45:53.390" v="244" actId="20577"/>
          <ac:spMkLst>
            <pc:docMk/>
            <pc:sldMk cId="2403355623" sldId="452"/>
            <ac:spMk id="5" creationId="{130F742F-BEEE-B68F-AF99-4951D842AB5C}"/>
          </ac:spMkLst>
        </pc:spChg>
        <pc:spChg chg="add mod ord">
          <ac:chgData name="Jennifer Schaaf" userId="13442465208_tp_box_2" providerId="OAuth2" clId="{1143F966-2C6D-427F-80AE-2E9366836095}" dt="2025-10-09T20:46:15.058" v="285" actId="20577"/>
          <ac:spMkLst>
            <pc:docMk/>
            <pc:sldMk cId="2403355623" sldId="452"/>
            <ac:spMk id="6" creationId="{1CC81DC9-E213-8BBB-D447-A07DD70ED174}"/>
          </ac:spMkLst>
        </pc:spChg>
        <pc:spChg chg="add mod ord">
          <ac:chgData name="Jennifer Schaaf" userId="13442465208_tp_box_2" providerId="OAuth2" clId="{1143F966-2C6D-427F-80AE-2E9366836095}" dt="2025-10-09T20:46:19.030" v="299" actId="20577"/>
          <ac:spMkLst>
            <pc:docMk/>
            <pc:sldMk cId="2403355623" sldId="452"/>
            <ac:spMk id="7" creationId="{629E48D1-C697-C8E2-66A6-43B0A1D5DD3D}"/>
          </ac:spMkLst>
        </pc:spChg>
      </pc:sldChg>
      <pc:sldChg chg="delSp modSp add mod modClrScheme chgLayout">
        <pc:chgData name="Jennifer Schaaf" userId="13442465208_tp_box_2" providerId="OAuth2" clId="{1143F966-2C6D-427F-80AE-2E9366836095}" dt="2025-10-10T16:53:43.957" v="1418" actId="20577"/>
        <pc:sldMkLst>
          <pc:docMk/>
          <pc:sldMk cId="943275268" sldId="453"/>
        </pc:sldMkLst>
        <pc:spChg chg="mod ord">
          <ac:chgData name="Jennifer Schaaf" userId="13442465208_tp_box_2" providerId="OAuth2" clId="{1143F966-2C6D-427F-80AE-2E9366836095}" dt="2025-10-09T21:27:26.317" v="1327" actId="20577"/>
          <ac:spMkLst>
            <pc:docMk/>
            <pc:sldMk cId="943275268" sldId="453"/>
            <ac:spMk id="2" creationId="{E79872BB-0E78-B6B0-DFC1-5FC96DA4074D}"/>
          </ac:spMkLst>
        </pc:spChg>
        <pc:spChg chg="mod ord">
          <ac:chgData name="Jennifer Schaaf" userId="13442465208_tp_box_2" providerId="OAuth2" clId="{1143F966-2C6D-427F-80AE-2E9366836095}" dt="2025-10-10T16:53:43.957" v="1418" actId="20577"/>
          <ac:spMkLst>
            <pc:docMk/>
            <pc:sldMk cId="943275268" sldId="453"/>
            <ac:spMk id="3" creationId="{15C2984D-C50A-9AF2-8F93-D03BC7D88BFD}"/>
          </ac:spMkLst>
        </pc:spChg>
        <pc:spChg chg="mod ord">
          <ac:chgData name="Jennifer Schaaf" userId="13442465208_tp_box_2" providerId="OAuth2" clId="{1143F966-2C6D-427F-80AE-2E9366836095}" dt="2025-10-09T20:48:24.673" v="328" actId="700"/>
          <ac:spMkLst>
            <pc:docMk/>
            <pc:sldMk cId="943275268" sldId="453"/>
            <ac:spMk id="4" creationId="{4586AA0E-79DC-D269-1B2B-ED14C9594E25}"/>
          </ac:spMkLst>
        </pc:spChg>
        <pc:spChg chg="del mod ord">
          <ac:chgData name="Jennifer Schaaf" userId="13442465208_tp_box_2" providerId="OAuth2" clId="{1143F966-2C6D-427F-80AE-2E9366836095}" dt="2025-10-09T20:48:39.580" v="331" actId="478"/>
          <ac:spMkLst>
            <pc:docMk/>
            <pc:sldMk cId="943275268" sldId="453"/>
            <ac:spMk id="5" creationId="{8CF91F5A-864C-8CF2-3DF5-576F435B8F71}"/>
          </ac:spMkLst>
        </pc:spChg>
        <pc:spChg chg="del mod ord">
          <ac:chgData name="Jennifer Schaaf" userId="13442465208_tp_box_2" providerId="OAuth2" clId="{1143F966-2C6D-427F-80AE-2E9366836095}" dt="2025-10-09T20:48:36.070" v="330" actId="478"/>
          <ac:spMkLst>
            <pc:docMk/>
            <pc:sldMk cId="943275268" sldId="453"/>
            <ac:spMk id="6" creationId="{9F5B58CC-1FBC-7BFA-996E-17290AE2AAC9}"/>
          </ac:spMkLst>
        </pc:spChg>
        <pc:spChg chg="del mod ord">
          <ac:chgData name="Jennifer Schaaf" userId="13442465208_tp_box_2" providerId="OAuth2" clId="{1143F966-2C6D-427F-80AE-2E9366836095}" dt="2025-10-09T20:48:33.661" v="329" actId="478"/>
          <ac:spMkLst>
            <pc:docMk/>
            <pc:sldMk cId="943275268" sldId="453"/>
            <ac:spMk id="7" creationId="{A60C899E-60ED-2B8A-0680-C08101EB8B9C}"/>
          </ac:spMkLst>
        </pc:spChg>
      </pc:sldChg>
      <pc:sldChg chg="modSp new del ord">
        <pc:chgData name="Jennifer Schaaf" userId="13442465208_tp_box_2" providerId="OAuth2" clId="{1143F966-2C6D-427F-80AE-2E9366836095}" dt="2025-10-09T21:14:28.378" v="949" actId="47"/>
        <pc:sldMkLst>
          <pc:docMk/>
          <pc:sldMk cId="1949983904" sldId="454"/>
        </pc:sldMkLst>
        <pc:spChg chg="mod">
          <ac:chgData name="Jennifer Schaaf" userId="13442465208_tp_box_2" providerId="OAuth2" clId="{1143F966-2C6D-427F-80AE-2E9366836095}" dt="2025-10-09T21:07:37.737" v="761"/>
          <ac:spMkLst>
            <pc:docMk/>
            <pc:sldMk cId="1949983904" sldId="454"/>
            <ac:spMk id="3" creationId="{D834ECA5-F060-86BF-0A1B-BF884249D008}"/>
          </ac:spMkLst>
        </pc:spChg>
      </pc:sldChg>
      <pc:sldChg chg="modSp add mod">
        <pc:chgData name="Jennifer Schaaf" userId="13442465208_tp_box_2" providerId="OAuth2" clId="{1143F966-2C6D-427F-80AE-2E9366836095}" dt="2025-10-10T16:53:32.383" v="1413" actId="20577"/>
        <pc:sldMkLst>
          <pc:docMk/>
          <pc:sldMk cId="3380954382" sldId="455"/>
        </pc:sldMkLst>
        <pc:spChg chg="mod">
          <ac:chgData name="Jennifer Schaaf" userId="13442465208_tp_box_2" providerId="OAuth2" clId="{1143F966-2C6D-427F-80AE-2E9366836095}" dt="2025-10-09T21:27:31.371" v="1335" actId="20577"/>
          <ac:spMkLst>
            <pc:docMk/>
            <pc:sldMk cId="3380954382" sldId="455"/>
            <ac:spMk id="2" creationId="{D72592C5-4FDC-C45F-BEB5-D12E74ADCBC0}"/>
          </ac:spMkLst>
        </pc:spChg>
        <pc:spChg chg="mod">
          <ac:chgData name="Jennifer Schaaf" userId="13442465208_tp_box_2" providerId="OAuth2" clId="{1143F966-2C6D-427F-80AE-2E9366836095}" dt="2025-10-10T16:53:32.383" v="1413" actId="20577"/>
          <ac:spMkLst>
            <pc:docMk/>
            <pc:sldMk cId="3380954382" sldId="455"/>
            <ac:spMk id="3" creationId="{658EF819-BC60-5E48-3D93-C1102F078BF7}"/>
          </ac:spMkLst>
        </pc:spChg>
      </pc:sldChg>
    </pc:docChg>
  </pc:docChgLst>
  <pc:docChgLst>
    <pc:chgData name="Brad Keller" userId="17476979017_tp_box_2" providerId="OAuth2" clId="{CFB63200-B18C-48E3-AB60-1D01C3DC5D77}"/>
    <pc:docChg chg="undo custSel modSld">
      <pc:chgData name="Brad Keller" userId="17476979017_tp_box_2" providerId="OAuth2" clId="{CFB63200-B18C-48E3-AB60-1D01C3DC5D77}" dt="2025-10-10T15:11:15.778" v="14" actId="948"/>
      <pc:docMkLst>
        <pc:docMk/>
      </pc:docMkLst>
      <pc:sldChg chg="modSp mod">
        <pc:chgData name="Brad Keller" userId="17476979017_tp_box_2" providerId="OAuth2" clId="{CFB63200-B18C-48E3-AB60-1D01C3DC5D77}" dt="2025-10-10T15:08:39.277" v="2" actId="115"/>
        <pc:sldMkLst>
          <pc:docMk/>
          <pc:sldMk cId="157763134" sldId="450"/>
        </pc:sldMkLst>
        <pc:spChg chg="mod">
          <ac:chgData name="Brad Keller" userId="17476979017_tp_box_2" providerId="OAuth2" clId="{CFB63200-B18C-48E3-AB60-1D01C3DC5D77}" dt="2025-10-10T15:08:39.277" v="2" actId="115"/>
          <ac:spMkLst>
            <pc:docMk/>
            <pc:sldMk cId="157763134" sldId="450"/>
            <ac:spMk id="7" creationId="{D2982C43-7262-9A68-53BD-34C72A6F81EA}"/>
          </ac:spMkLst>
        </pc:spChg>
      </pc:sldChg>
      <pc:sldChg chg="modSp mod">
        <pc:chgData name="Brad Keller" userId="17476979017_tp_box_2" providerId="OAuth2" clId="{CFB63200-B18C-48E3-AB60-1D01C3DC5D77}" dt="2025-10-10T15:09:41.922" v="5" actId="20577"/>
        <pc:sldMkLst>
          <pc:docMk/>
          <pc:sldMk cId="564788398" sldId="451"/>
        </pc:sldMkLst>
        <pc:graphicFrameChg chg="modGraphic">
          <ac:chgData name="Brad Keller" userId="17476979017_tp_box_2" providerId="OAuth2" clId="{CFB63200-B18C-48E3-AB60-1D01C3DC5D77}" dt="2025-10-10T15:09:41.922" v="5" actId="20577"/>
          <ac:graphicFrameMkLst>
            <pc:docMk/>
            <pc:sldMk cId="564788398" sldId="451"/>
            <ac:graphicFrameMk id="10" creationId="{D139B23E-E915-64C6-30FF-7AE263136486}"/>
          </ac:graphicFrameMkLst>
        </pc:graphicFrameChg>
      </pc:sldChg>
      <pc:sldChg chg="modSp mod">
        <pc:chgData name="Brad Keller" userId="17476979017_tp_box_2" providerId="OAuth2" clId="{CFB63200-B18C-48E3-AB60-1D01C3DC5D77}" dt="2025-10-10T15:10:44.019" v="10" actId="113"/>
        <pc:sldMkLst>
          <pc:docMk/>
          <pc:sldMk cId="943275268" sldId="453"/>
        </pc:sldMkLst>
        <pc:spChg chg="mod">
          <ac:chgData name="Brad Keller" userId="17476979017_tp_box_2" providerId="OAuth2" clId="{CFB63200-B18C-48E3-AB60-1D01C3DC5D77}" dt="2025-10-10T15:10:44.019" v="10" actId="113"/>
          <ac:spMkLst>
            <pc:docMk/>
            <pc:sldMk cId="943275268" sldId="453"/>
            <ac:spMk id="3" creationId="{15C2984D-C50A-9AF2-8F93-D03BC7D88BFD}"/>
          </ac:spMkLst>
        </pc:spChg>
      </pc:sldChg>
      <pc:sldChg chg="modSp mod">
        <pc:chgData name="Brad Keller" userId="17476979017_tp_box_2" providerId="OAuth2" clId="{CFB63200-B18C-48E3-AB60-1D01C3DC5D77}" dt="2025-10-10T15:11:15.778" v="14" actId="948"/>
        <pc:sldMkLst>
          <pc:docMk/>
          <pc:sldMk cId="3380954382" sldId="455"/>
        </pc:sldMkLst>
        <pc:spChg chg="mod">
          <ac:chgData name="Brad Keller" userId="17476979017_tp_box_2" providerId="OAuth2" clId="{CFB63200-B18C-48E3-AB60-1D01C3DC5D77}" dt="2025-10-10T15:11:15.778" v="14" actId="948"/>
          <ac:spMkLst>
            <pc:docMk/>
            <pc:sldMk cId="3380954382" sldId="455"/>
            <ac:spMk id="3" creationId="{658EF819-BC60-5E48-3D93-C1102F078BF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16CC0F-3E16-0C48-83CA-42351AB2731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1966B4D-25CD-B84F-B100-CC511C7837B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1EB6791-5CE1-A144-85FF-3A54CAE88D2C}" type="datetimeFigureOut">
              <a:rPr lang="en-US" smtClean="0"/>
              <a:t>10/10/2025</a:t>
            </a:fld>
            <a:endParaRPr lang="en-US"/>
          </a:p>
        </p:txBody>
      </p:sp>
      <p:sp>
        <p:nvSpPr>
          <p:cNvPr id="4" name="Footer Placeholder 3">
            <a:extLst>
              <a:ext uri="{FF2B5EF4-FFF2-40B4-BE49-F238E27FC236}">
                <a16:creationId xmlns:a16="http://schemas.microsoft.com/office/drawing/2014/main" id="{6B148D97-C13F-9A44-B1BB-58F9D4ACE30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50AA9A-5A4B-F74E-961A-420255C92E6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2C8CFC7-FC2D-434B-8AF3-3B8FD6DDBC6E}" type="slidenum">
              <a:rPr lang="en-US" smtClean="0"/>
              <a:t>‹#›</a:t>
            </a:fld>
            <a:endParaRPr lang="en-US"/>
          </a:p>
        </p:txBody>
      </p:sp>
    </p:spTree>
    <p:extLst>
      <p:ext uri="{BB962C8B-B14F-4D97-AF65-F5344CB8AC3E}">
        <p14:creationId xmlns:p14="http://schemas.microsoft.com/office/powerpoint/2010/main" val="928979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88DB285-EC0E-42D8-88C4-3625BAF16DBA}" type="datetimeFigureOut">
              <a:rPr lang="en-US" smtClean="0"/>
              <a:t>10/10/2025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E540036-C79D-4A47-ABEA-AB9642CF78AD}" type="slidenum">
              <a:rPr lang="en-US" smtClean="0"/>
              <a:t>‹#›</a:t>
            </a:fld>
            <a:endParaRPr lang="en-US"/>
          </a:p>
        </p:txBody>
      </p:sp>
    </p:spTree>
    <p:extLst>
      <p:ext uri="{BB962C8B-B14F-4D97-AF65-F5344CB8AC3E}">
        <p14:creationId xmlns:p14="http://schemas.microsoft.com/office/powerpoint/2010/main" val="207775518"/>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1</a:t>
            </a:fld>
            <a:endParaRPr lang="en-US"/>
          </a:p>
        </p:txBody>
      </p:sp>
    </p:spTree>
    <p:extLst>
      <p:ext uri="{BB962C8B-B14F-4D97-AF65-F5344CB8AC3E}">
        <p14:creationId xmlns:p14="http://schemas.microsoft.com/office/powerpoint/2010/main" val="347970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30 minutes session today, so we will start with introductions. Then we’ll move to an overview of CIPP. Following by our presentations about the GPRA Data Review Process and Challenges. Finally we’ll have time for discussion.</a:t>
            </a:r>
          </a:p>
          <a:p>
            <a:endParaRPr lang="en-US" dirty="0">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5E540036-C79D-4A47-ABEA-AB9642CF78AD}" type="slidenum">
              <a:rPr lang="en-US" smtClean="0"/>
              <a:t>2</a:t>
            </a:fld>
            <a:endParaRPr lang="en-US"/>
          </a:p>
        </p:txBody>
      </p:sp>
    </p:spTree>
    <p:extLst>
      <p:ext uri="{BB962C8B-B14F-4D97-AF65-F5344CB8AC3E}">
        <p14:creationId xmlns:p14="http://schemas.microsoft.com/office/powerpoint/2010/main" val="79344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7</a:t>
            </a:fld>
            <a:endParaRPr lang="en-US"/>
          </a:p>
        </p:txBody>
      </p:sp>
    </p:spTree>
    <p:extLst>
      <p:ext uri="{BB962C8B-B14F-4D97-AF65-F5344CB8AC3E}">
        <p14:creationId xmlns:p14="http://schemas.microsoft.com/office/powerpoint/2010/main" val="1534402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8</a:t>
            </a:fld>
            <a:endParaRPr lang="en-US"/>
          </a:p>
        </p:txBody>
      </p:sp>
    </p:spTree>
    <p:extLst>
      <p:ext uri="{BB962C8B-B14F-4D97-AF65-F5344CB8AC3E}">
        <p14:creationId xmlns:p14="http://schemas.microsoft.com/office/powerpoint/2010/main" val="4140101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9</a:t>
            </a:fld>
            <a:endParaRPr lang="en-US"/>
          </a:p>
        </p:txBody>
      </p:sp>
    </p:spTree>
    <p:extLst>
      <p:ext uri="{BB962C8B-B14F-4D97-AF65-F5344CB8AC3E}">
        <p14:creationId xmlns:p14="http://schemas.microsoft.com/office/powerpoint/2010/main" val="1083391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microsoft.com/office/2007/relationships/hdphoto" Target="../media/hdphoto4.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 Id="rId4" Type="http://schemas.microsoft.com/office/2007/relationships/hdphoto" Target="../media/hdphoto5.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 Id="rId4" Type="http://schemas.microsoft.com/office/2007/relationships/hdphoto" Target="../media/hdphoto4.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 Id="rId4" Type="http://schemas.microsoft.com/office/2007/relationships/hdphoto" Target="../media/hdphoto6.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Option1">
    <p:spTree>
      <p:nvGrpSpPr>
        <p:cNvPr id="1" name=""/>
        <p:cNvGrpSpPr/>
        <p:nvPr/>
      </p:nvGrpSpPr>
      <p:grpSpPr>
        <a:xfrm>
          <a:off x="0" y="0"/>
          <a:ext cx="0" cy="0"/>
          <a:chOff x="0" y="0"/>
          <a:chExt cx="0" cy="0"/>
        </a:xfrm>
      </p:grpSpPr>
      <p:pic>
        <p:nvPicPr>
          <p:cNvPr id="8" name="Picture 7" descr="A blue and purple dotted surface&#10;&#10;Description automatically generated">
            <a:extLst>
              <a:ext uri="{FF2B5EF4-FFF2-40B4-BE49-F238E27FC236}">
                <a16:creationId xmlns:a16="http://schemas.microsoft.com/office/drawing/2014/main" id="{64AAE860-B212-C8F0-122D-E129CD725C7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9697"/>
          <a:stretch/>
        </p:blipFill>
        <p:spPr>
          <a:xfrm>
            <a:off x="-23149" y="1326667"/>
            <a:ext cx="12215150" cy="5531333"/>
          </a:xfrm>
          <a:prstGeom prst="rect">
            <a:avLst/>
          </a:prstGeom>
          <a:solidFill>
            <a:srgbClr val="001242"/>
          </a:solidFill>
        </p:spPr>
      </p:pic>
      <p:pic>
        <p:nvPicPr>
          <p:cNvPr id="12" name="Picture 11" descr="CIPP Center to Improve Program and Project Performance Logo">
            <a:extLst>
              <a:ext uri="{FF2B5EF4-FFF2-40B4-BE49-F238E27FC236}">
                <a16:creationId xmlns:a16="http://schemas.microsoft.com/office/drawing/2014/main" id="{12013241-D70C-A7C2-DF48-2A730027A7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3044" y="410235"/>
            <a:ext cx="5295900" cy="584200"/>
          </a:xfrm>
          <a:prstGeom prst="rect">
            <a:avLst/>
          </a:prstGeom>
        </p:spPr>
      </p:pic>
      <p:sp>
        <p:nvSpPr>
          <p:cNvPr id="2" name="Title 1"/>
          <p:cNvSpPr>
            <a:spLocks noGrp="1"/>
          </p:cNvSpPr>
          <p:nvPr userDrawn="1">
            <p:ph type="ctrTitle" hasCustomPrompt="1"/>
          </p:nvPr>
        </p:nvSpPr>
        <p:spPr>
          <a:xfrm>
            <a:off x="2219000" y="2100983"/>
            <a:ext cx="8475989" cy="1328017"/>
          </a:xfrm>
        </p:spPr>
        <p:txBody>
          <a:bodyPr anchor="t" anchorCtr="0">
            <a:noAutofit/>
          </a:bodyPr>
          <a:lstStyle>
            <a:lvl1pPr algn="l">
              <a:lnSpc>
                <a:spcPct val="100000"/>
              </a:lnSpc>
              <a:defRPr sz="3733">
                <a:solidFill>
                  <a:schemeClr val="bg1"/>
                </a:solidFill>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2219000" y="3696982"/>
            <a:ext cx="7056828" cy="583488"/>
          </a:xfrm>
        </p:spPr>
        <p:txBody>
          <a:bodyPr anchor="b" anchorCtr="0">
            <a:noAutofit/>
          </a:bodyPr>
          <a:lstStyle>
            <a:lvl1pPr marL="0" indent="0" algn="l">
              <a:lnSpc>
                <a:spcPct val="130000"/>
              </a:lnSpc>
              <a:buNone/>
              <a:defRPr sz="1867"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CC222193-AFFD-20EB-B046-E599906FF296}"/>
              </a:ext>
            </a:extLst>
          </p:cNvPr>
          <p:cNvSpPr>
            <a:spLocks noGrp="1"/>
          </p:cNvSpPr>
          <p:nvPr>
            <p:ph type="body" sz="quarter" idx="14"/>
          </p:nvPr>
        </p:nvSpPr>
        <p:spPr>
          <a:xfrm>
            <a:off x="2147082" y="5446703"/>
            <a:ext cx="7432656" cy="739793"/>
          </a:xfrm>
          <a:effectLst>
            <a:outerShdw blurRad="50800" dist="38100" dir="2700000" algn="tl" rotWithShape="0">
              <a:prstClr val="black">
                <a:alpha val="80374"/>
              </a:prstClr>
            </a:outerShdw>
          </a:effectLst>
        </p:spPr>
        <p:txBody>
          <a:bodyPr>
            <a:noAutofit/>
          </a:bodyPr>
          <a:lstStyle>
            <a:lvl1pPr marL="76198" indent="0">
              <a:lnSpc>
                <a:spcPts val="2000"/>
              </a:lnSpc>
              <a:spcBef>
                <a:spcPts val="0"/>
              </a:spcBef>
              <a:spcAft>
                <a:spcPts val="0"/>
              </a:spcAft>
              <a:buNone/>
              <a:defRPr sz="1600">
                <a:solidFill>
                  <a:schemeClr val="bg1"/>
                </a:solidFill>
              </a:defRPr>
            </a:lvl1pPr>
          </a:lstStyle>
          <a:p>
            <a:pPr lvl="0"/>
            <a:r>
              <a:rPr lang="en-US" dirty="0"/>
              <a:t>Click to edit Master text styles</a:t>
            </a:r>
          </a:p>
        </p:txBody>
      </p:sp>
      <p:pic>
        <p:nvPicPr>
          <p:cNvPr id="5" name="Picture 4" descr="Westat logo">
            <a:extLst>
              <a:ext uri="{FF2B5EF4-FFF2-40B4-BE49-F238E27FC236}">
                <a16:creationId xmlns:a16="http://schemas.microsoft.com/office/drawing/2014/main" id="{1C5B42AF-3CB5-C739-52B2-98E1F8A057E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34309" y="426452"/>
            <a:ext cx="2110508" cy="551767"/>
          </a:xfrm>
          <a:prstGeom prst="rect">
            <a:avLst/>
          </a:prstGeom>
        </p:spPr>
      </p:pic>
      <p:sp>
        <p:nvSpPr>
          <p:cNvPr id="6" name="Slide Number Placeholder 3">
            <a:extLst>
              <a:ext uri="{FF2B5EF4-FFF2-40B4-BE49-F238E27FC236}">
                <a16:creationId xmlns:a16="http://schemas.microsoft.com/office/drawing/2014/main" id="{4CD73B8D-A8F3-B232-4E7C-4FA5EF15792B}"/>
              </a:ext>
            </a:extLst>
          </p:cNvPr>
          <p:cNvSpPr>
            <a:spLocks noGrp="1"/>
          </p:cNvSpPr>
          <p:nvPr>
            <p:ph type="sldNum" sz="quarter" idx="12"/>
          </p:nvPr>
        </p:nvSpPr>
        <p:spPr>
          <a:xfrm>
            <a:off x="11844817" y="6405967"/>
            <a:ext cx="427929" cy="365125"/>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60210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4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Lin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lvl1pPr marL="313259" indent="-237061">
              <a:spcBef>
                <a:spcPts val="800"/>
              </a:spcBef>
              <a:buClr>
                <a:schemeClr val="accent2"/>
              </a:buClr>
              <a:buFont typeface="Wingdings" pitchFamily="2" charset="2"/>
              <a:buChar char="§"/>
              <a:defRPr sz="2000">
                <a:solidFill>
                  <a:srgbClr val="10457A"/>
                </a:solidFill>
              </a:defRPr>
            </a:lvl1pPr>
            <a:lvl2pPr>
              <a:spcBef>
                <a:spcPts val="800"/>
              </a:spcBef>
              <a:buClr>
                <a:schemeClr val="accent2"/>
              </a:buClr>
              <a:defRPr sz="2000">
                <a:solidFill>
                  <a:srgbClr val="11457A"/>
                </a:solidFill>
              </a:defRPr>
            </a:lvl2pPr>
            <a:lvl3pPr>
              <a:spcBef>
                <a:spcPts val="800"/>
              </a:spcBef>
              <a:buClr>
                <a:schemeClr val="accent2"/>
              </a:buClr>
              <a:defRPr sz="2000">
                <a:solidFill>
                  <a:srgbClr val="11457A"/>
                </a:solidFill>
              </a:defRPr>
            </a:lvl3pPr>
            <a:lvl4pPr>
              <a:spcBef>
                <a:spcPts val="800"/>
              </a:spcBef>
              <a:buClr>
                <a:srgbClr val="004F90"/>
              </a:buClr>
              <a:defRPr sz="2000">
                <a:solidFill>
                  <a:srgbClr val="11457A"/>
                </a:solidFill>
              </a:defRPr>
            </a:lvl4pPr>
            <a:lvl5pPr>
              <a:spcBef>
                <a:spcPts val="800"/>
              </a:spcBef>
              <a:buClr>
                <a:srgbClr val="004F90"/>
              </a:buClr>
              <a:defRPr sz="2000">
                <a:solidFill>
                  <a:srgbClr val="11457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a:extLst>
              <a:ext uri="{FF2B5EF4-FFF2-40B4-BE49-F238E27FC236}">
                <a16:creationId xmlns:a16="http://schemas.microsoft.com/office/drawing/2014/main" id="{166F4756-8C63-CAED-B0B2-AB1209538725}"/>
              </a:ext>
            </a:extLst>
          </p:cNvPr>
          <p:cNvSpPr>
            <a:spLocks noGrp="1"/>
          </p:cNvSpPr>
          <p:nvPr>
            <p:ph type="ftr" sz="quarter" idx="3"/>
          </p:nvPr>
        </p:nvSpPr>
        <p:spPr>
          <a:xfrm>
            <a:off x="677944" y="6394883"/>
            <a:ext cx="7338627" cy="365125"/>
          </a:xfrm>
          <a:prstGeom prst="rect">
            <a:avLst/>
          </a:prstGeom>
        </p:spPr>
        <p:txBody>
          <a:bodyPr vert="horz" lIns="91440" tIns="45720" rIns="91440" bIns="45720" rtlCol="0" anchor="ctr"/>
          <a:lstStyle>
            <a:lvl1pPr algn="l">
              <a:defRPr sz="12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4" name="Slide Number Placeholder 7">
            <a:extLst>
              <a:ext uri="{FF2B5EF4-FFF2-40B4-BE49-F238E27FC236}">
                <a16:creationId xmlns:a16="http://schemas.microsoft.com/office/drawing/2014/main" id="{ED7329D5-8C50-DCDC-1518-2B8B9B73BC17}"/>
              </a:ext>
            </a:extLst>
          </p:cNvPr>
          <p:cNvSpPr>
            <a:spLocks noGrp="1"/>
          </p:cNvSpPr>
          <p:nvPr>
            <p:ph type="sldNum" sz="quarter" idx="4"/>
          </p:nvPr>
        </p:nvSpPr>
        <p:spPr>
          <a:xfrm>
            <a:off x="11844817" y="6405967"/>
            <a:ext cx="427929" cy="365125"/>
          </a:xfrm>
          <a:prstGeom prst="rect">
            <a:avLst/>
          </a:prstGeom>
        </p:spPr>
        <p:txBody>
          <a:bodyPr vert="horz" lIns="0" tIns="45720" rIns="91440" bIns="45720" rtlCol="0" anchor="ctr"/>
          <a:lstStyle>
            <a:lvl1pPr algn="l">
              <a:defRPr sz="12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12601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1-Line Title and Conten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74A0C30F-054B-DDC6-BCDF-6BC338066432}"/>
              </a:ext>
            </a:extLst>
          </p:cNvPr>
          <p:cNvSpPr>
            <a:spLocks noGrp="1"/>
          </p:cNvSpPr>
          <p:nvPr>
            <p:ph sz="quarter" idx="15"/>
          </p:nvPr>
        </p:nvSpPr>
        <p:spPr>
          <a:xfrm>
            <a:off x="577850" y="1432076"/>
            <a:ext cx="9573683" cy="4744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nchor="ctr" anchorCtr="0"/>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C942E1D-94D0-4C55-B1DD-A28B122FA8E2}" type="slidenum">
              <a:rPr lang="en-US" smtClean="0"/>
              <a:pPr/>
              <a:t>‹#›</a:t>
            </a:fld>
            <a:endParaRPr lang="en-US"/>
          </a:p>
        </p:txBody>
      </p:sp>
      <p:sp>
        <p:nvSpPr>
          <p:cNvPr id="9" name="Text Placeholder 8">
            <a:extLst>
              <a:ext uri="{FF2B5EF4-FFF2-40B4-BE49-F238E27FC236}">
                <a16:creationId xmlns:a16="http://schemas.microsoft.com/office/drawing/2014/main" id="{07CB57C4-B7EE-0E49-FAE8-19B86F11B9AC}"/>
              </a:ext>
            </a:extLst>
          </p:cNvPr>
          <p:cNvSpPr>
            <a:spLocks noGrp="1"/>
          </p:cNvSpPr>
          <p:nvPr>
            <p:ph type="body" sz="quarter" idx="14"/>
          </p:nvPr>
        </p:nvSpPr>
        <p:spPr>
          <a:xfrm>
            <a:off x="10325100" y="1092200"/>
            <a:ext cx="1684867" cy="2396067"/>
          </a:xfrm>
        </p:spPr>
        <p:txBody>
          <a:bodyPr/>
          <a:lstStyle>
            <a:lvl1pPr marL="76198" indent="0">
              <a:buNone/>
              <a:defRPr/>
            </a:lvl1pPr>
          </a:lstStyle>
          <a:p>
            <a:pPr lvl="0"/>
            <a:r>
              <a:rPr lang="en-US" dirty="0"/>
              <a:t>Click to edit Master text styles</a:t>
            </a:r>
          </a:p>
        </p:txBody>
      </p:sp>
    </p:spTree>
    <p:extLst>
      <p:ext uri="{BB962C8B-B14F-4D97-AF65-F5344CB8AC3E}">
        <p14:creationId xmlns:p14="http://schemas.microsoft.com/office/powerpoint/2010/main" val="178193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1-Line Title and Conten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BF0ABCC5-836B-5BDE-9FA3-E3616501A484}"/>
              </a:ext>
            </a:extLst>
          </p:cNvPr>
          <p:cNvSpPr>
            <a:spLocks noGrp="1"/>
          </p:cNvSpPr>
          <p:nvPr>
            <p:ph type="chart" sz="quarter" idx="15"/>
          </p:nvPr>
        </p:nvSpPr>
        <p:spPr>
          <a:xfrm>
            <a:off x="1309159" y="1509486"/>
            <a:ext cx="9573683" cy="3312771"/>
          </a:xfrm>
        </p:spPr>
        <p:txBody>
          <a:bodyPr/>
          <a:lstStyle/>
          <a:p>
            <a:endParaRPr lang="en-US"/>
          </a:p>
        </p:txBody>
      </p:sp>
      <p:sp>
        <p:nvSpPr>
          <p:cNvPr id="2" name="Title 1"/>
          <p:cNvSpPr>
            <a:spLocks noGrp="1"/>
          </p:cNvSpPr>
          <p:nvPr>
            <p:ph type="title"/>
          </p:nvPr>
        </p:nvSpPr>
        <p:spPr/>
        <p:txBody>
          <a:bodyPr anchor="t" anchorCtr="0"/>
          <a:lstStyle>
            <a:lvl1pPr>
              <a:defRPr sz="2200"/>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C942E1D-94D0-4C55-B1DD-A28B122FA8E2}" type="slidenum">
              <a:rPr lang="en-US" smtClean="0"/>
              <a:pPr/>
              <a:t>‹#›</a:t>
            </a:fld>
            <a:endParaRPr lang="en-US"/>
          </a:p>
        </p:txBody>
      </p:sp>
      <p:sp>
        <p:nvSpPr>
          <p:cNvPr id="9" name="Text Placeholder 8">
            <a:extLst>
              <a:ext uri="{FF2B5EF4-FFF2-40B4-BE49-F238E27FC236}">
                <a16:creationId xmlns:a16="http://schemas.microsoft.com/office/drawing/2014/main" id="{07CB57C4-B7EE-0E49-FAE8-19B86F11B9AC}"/>
              </a:ext>
            </a:extLst>
          </p:cNvPr>
          <p:cNvSpPr>
            <a:spLocks noGrp="1"/>
          </p:cNvSpPr>
          <p:nvPr>
            <p:ph type="body" sz="quarter" idx="14"/>
          </p:nvPr>
        </p:nvSpPr>
        <p:spPr>
          <a:xfrm>
            <a:off x="1309159" y="4936079"/>
            <a:ext cx="9573683" cy="880521"/>
          </a:xfrm>
        </p:spPr>
        <p:txBody>
          <a:bodyPr lIns="0"/>
          <a:lstStyle>
            <a:lvl1pPr marL="76198" indent="0">
              <a:buNone/>
              <a:defRPr sz="1600"/>
            </a:lvl1pPr>
          </a:lstStyle>
          <a:p>
            <a:pPr lvl="0"/>
            <a:r>
              <a:rPr lang="en-US" dirty="0"/>
              <a:t>Click to edit Master text styles</a:t>
            </a:r>
          </a:p>
        </p:txBody>
      </p:sp>
    </p:spTree>
    <p:extLst>
      <p:ext uri="{BB962C8B-B14F-4D97-AF65-F5344CB8AC3E}">
        <p14:creationId xmlns:p14="http://schemas.microsoft.com/office/powerpoint/2010/main" val="283528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4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Lin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8" name="Text Placeholder 7">
            <a:extLst>
              <a:ext uri="{FF2B5EF4-FFF2-40B4-BE49-F238E27FC236}">
                <a16:creationId xmlns:a16="http://schemas.microsoft.com/office/drawing/2014/main" id="{631E2624-4518-0B05-4DA7-AB1E25D2A20F}"/>
              </a:ext>
            </a:extLst>
          </p:cNvPr>
          <p:cNvSpPr>
            <a:spLocks noGrp="1"/>
          </p:cNvSpPr>
          <p:nvPr>
            <p:ph type="body" sz="quarter" idx="14"/>
          </p:nvPr>
        </p:nvSpPr>
        <p:spPr>
          <a:xfrm>
            <a:off x="577851" y="1252785"/>
            <a:ext cx="11106149" cy="552451"/>
          </a:xfrm>
        </p:spPr>
        <p:txBody>
          <a:bodyPr/>
          <a:lstStyle>
            <a:lvl1pPr marL="76198" indent="0">
              <a:buNone/>
              <a:defRPr b="1"/>
            </a:lvl1pPr>
          </a:lstStyle>
          <a:p>
            <a:pPr lvl="0"/>
            <a:r>
              <a:rPr lang="en-US" dirty="0"/>
              <a:t>Click to edit Master text styles</a:t>
            </a:r>
          </a:p>
        </p:txBody>
      </p:sp>
      <p:sp>
        <p:nvSpPr>
          <p:cNvPr id="4" name="Content Placeholder 2">
            <a:extLst>
              <a:ext uri="{FF2B5EF4-FFF2-40B4-BE49-F238E27FC236}">
                <a16:creationId xmlns:a16="http://schemas.microsoft.com/office/drawing/2014/main" id="{80589233-FADD-AF04-F2E3-094293EB445F}"/>
              </a:ext>
            </a:extLst>
          </p:cNvPr>
          <p:cNvSpPr>
            <a:spLocks noGrp="1"/>
          </p:cNvSpPr>
          <p:nvPr>
            <p:ph idx="13"/>
          </p:nvPr>
        </p:nvSpPr>
        <p:spPr>
          <a:xfrm>
            <a:off x="578190" y="1911716"/>
            <a:ext cx="11105139" cy="2226917"/>
          </a:xfrm>
        </p:spPr>
        <p:txBody>
          <a:bodyPr/>
          <a:lstStyle>
            <a:lvl1pPr marL="313259" indent="-237061">
              <a:buClr>
                <a:schemeClr val="accent2"/>
              </a:buClr>
              <a:buFont typeface="Wingdings" pitchFamily="2" charset="2"/>
              <a:buChar char="§"/>
              <a:defRPr>
                <a:solidFill>
                  <a:srgbClr val="10457A"/>
                </a:solidFill>
              </a:defRPr>
            </a:lvl1pPr>
            <a:lvl2pPr>
              <a:buClr>
                <a:schemeClr val="accent2"/>
              </a:buClr>
              <a:defRPr>
                <a:solidFill>
                  <a:srgbClr val="11457A"/>
                </a:solidFill>
              </a:defRPr>
            </a:lvl2pPr>
            <a:lvl3pPr>
              <a:buClr>
                <a:schemeClr val="accent2"/>
              </a:buClr>
              <a:defRPr>
                <a:solidFill>
                  <a:srgbClr val="11457A"/>
                </a:solidFill>
              </a:defRPr>
            </a:lvl3pPr>
            <a:lvl4pPr>
              <a:buClr>
                <a:srgbClr val="004F90"/>
              </a:buClr>
              <a:defRPr>
                <a:solidFill>
                  <a:srgbClr val="11457A"/>
                </a:solidFill>
              </a:defRPr>
            </a:lvl4pPr>
            <a:lvl5pPr>
              <a:buClr>
                <a:srgbClr val="004F90"/>
              </a:buClr>
              <a:defRPr>
                <a:solidFill>
                  <a:srgbClr val="11457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7EE26F37-22FF-3A13-AAF1-A4C143C1BECB}"/>
              </a:ext>
            </a:extLst>
          </p:cNvPr>
          <p:cNvSpPr>
            <a:spLocks noGrp="1"/>
          </p:cNvSpPr>
          <p:nvPr>
            <p:ph type="body" sz="quarter" idx="15"/>
          </p:nvPr>
        </p:nvSpPr>
        <p:spPr>
          <a:xfrm>
            <a:off x="577180" y="4214619"/>
            <a:ext cx="11106149" cy="552451"/>
          </a:xfrm>
        </p:spPr>
        <p:txBody>
          <a:bodyPr/>
          <a:lstStyle>
            <a:lvl1pPr marL="76198" indent="0" algn="ctr">
              <a:buNone/>
              <a:defRPr/>
            </a:lvl1pPr>
          </a:lstStyle>
          <a:p>
            <a:pPr lvl="0"/>
            <a:r>
              <a:rPr lang="en-US" dirty="0"/>
              <a:t>Click to edit Master text styles</a:t>
            </a:r>
          </a:p>
        </p:txBody>
      </p:sp>
      <p:sp>
        <p:nvSpPr>
          <p:cNvPr id="10" name="Text Placeholder 7">
            <a:extLst>
              <a:ext uri="{FF2B5EF4-FFF2-40B4-BE49-F238E27FC236}">
                <a16:creationId xmlns:a16="http://schemas.microsoft.com/office/drawing/2014/main" id="{857BE7E6-C7C2-4D5A-62AF-6BB59B557FD0}"/>
              </a:ext>
            </a:extLst>
          </p:cNvPr>
          <p:cNvSpPr>
            <a:spLocks noGrp="1"/>
          </p:cNvSpPr>
          <p:nvPr>
            <p:ph type="body" sz="quarter" idx="16"/>
          </p:nvPr>
        </p:nvSpPr>
        <p:spPr>
          <a:xfrm>
            <a:off x="577851" y="4941373"/>
            <a:ext cx="11106149" cy="552451"/>
          </a:xfrm>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89500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1-Lin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4" name="Content Placeholder 2">
            <a:extLst>
              <a:ext uri="{FF2B5EF4-FFF2-40B4-BE49-F238E27FC236}">
                <a16:creationId xmlns:a16="http://schemas.microsoft.com/office/drawing/2014/main" id="{80589233-FADD-AF04-F2E3-094293EB445F}"/>
              </a:ext>
            </a:extLst>
          </p:cNvPr>
          <p:cNvSpPr>
            <a:spLocks noGrp="1"/>
          </p:cNvSpPr>
          <p:nvPr>
            <p:ph idx="13"/>
          </p:nvPr>
        </p:nvSpPr>
        <p:spPr>
          <a:xfrm>
            <a:off x="578190" y="1252785"/>
            <a:ext cx="11105139" cy="2976979"/>
          </a:xfrm>
        </p:spPr>
        <p:txBody>
          <a:bodyPr/>
          <a:lstStyle>
            <a:lvl1pPr marL="313259" indent="-237061">
              <a:buClr>
                <a:schemeClr val="accent2"/>
              </a:buClr>
              <a:buFont typeface="Wingdings" pitchFamily="2" charset="2"/>
              <a:buChar char="§"/>
              <a:defRPr>
                <a:solidFill>
                  <a:srgbClr val="10457A"/>
                </a:solidFill>
              </a:defRPr>
            </a:lvl1pPr>
            <a:lvl2pPr>
              <a:buClr>
                <a:schemeClr val="accent2"/>
              </a:buClr>
              <a:defRPr>
                <a:solidFill>
                  <a:srgbClr val="11457A"/>
                </a:solidFill>
              </a:defRPr>
            </a:lvl2pPr>
            <a:lvl3pPr>
              <a:buClr>
                <a:schemeClr val="accent2"/>
              </a:buClr>
              <a:defRPr>
                <a:solidFill>
                  <a:srgbClr val="11457A"/>
                </a:solidFill>
              </a:defRPr>
            </a:lvl3pPr>
            <a:lvl4pPr>
              <a:buClr>
                <a:srgbClr val="004F90"/>
              </a:buClr>
              <a:defRPr>
                <a:solidFill>
                  <a:srgbClr val="11457A"/>
                </a:solidFill>
              </a:defRPr>
            </a:lvl4pPr>
            <a:lvl5pPr>
              <a:buClr>
                <a:srgbClr val="004F90"/>
              </a:buClr>
              <a:defRPr>
                <a:solidFill>
                  <a:srgbClr val="11457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857BE7E6-C7C2-4D5A-62AF-6BB59B557FD0}"/>
              </a:ext>
            </a:extLst>
          </p:cNvPr>
          <p:cNvSpPr>
            <a:spLocks noGrp="1"/>
          </p:cNvSpPr>
          <p:nvPr>
            <p:ph type="body" sz="quarter" idx="16"/>
          </p:nvPr>
        </p:nvSpPr>
        <p:spPr>
          <a:xfrm>
            <a:off x="577851" y="4941373"/>
            <a:ext cx="11106149" cy="552451"/>
          </a:xfrm>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87199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Line Title and Content &amp;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4" name="Content Placeholder 2">
            <a:extLst>
              <a:ext uri="{FF2B5EF4-FFF2-40B4-BE49-F238E27FC236}">
                <a16:creationId xmlns:a16="http://schemas.microsoft.com/office/drawing/2014/main" id="{81AB05AE-55E0-007E-B455-3E7217D35B4C}"/>
              </a:ext>
            </a:extLst>
          </p:cNvPr>
          <p:cNvSpPr>
            <a:spLocks noGrp="1"/>
          </p:cNvSpPr>
          <p:nvPr>
            <p:ph idx="13" hasCustomPrompt="1"/>
          </p:nvPr>
        </p:nvSpPr>
        <p:spPr>
          <a:xfrm>
            <a:off x="578190" y="1097615"/>
            <a:ext cx="11099212" cy="582628"/>
          </a:xfrm>
        </p:spPr>
        <p:txBody>
          <a:bodyPr/>
          <a:lstStyle>
            <a:lvl1pPr marL="76198" indent="0">
              <a:buClr>
                <a:srgbClr val="004F90"/>
              </a:buClr>
              <a:buFontTx/>
              <a:buNone/>
              <a:defRPr b="1">
                <a:solidFill>
                  <a:schemeClr val="bg2"/>
                </a:solidFill>
              </a:defRPr>
            </a:lvl1pPr>
            <a:lvl2pPr>
              <a:buClr>
                <a:srgbClr val="004F90"/>
              </a:buClr>
              <a:defRPr>
                <a:solidFill>
                  <a:srgbClr val="11457A"/>
                </a:solidFill>
              </a:defRPr>
            </a:lvl2pPr>
            <a:lvl3pPr>
              <a:buClr>
                <a:srgbClr val="004F90"/>
              </a:buClr>
              <a:defRPr>
                <a:solidFill>
                  <a:srgbClr val="11457A"/>
                </a:solidFill>
              </a:defRPr>
            </a:lvl3pPr>
            <a:lvl4pPr>
              <a:buClr>
                <a:srgbClr val="004F90"/>
              </a:buClr>
              <a:defRPr>
                <a:solidFill>
                  <a:srgbClr val="11457A"/>
                </a:solidFill>
              </a:defRPr>
            </a:lvl4pPr>
            <a:lvl5pPr>
              <a:buClr>
                <a:srgbClr val="004F90"/>
              </a:buClr>
              <a:defRPr>
                <a:solidFill>
                  <a:srgbClr val="11457A"/>
                </a:solidFill>
              </a:defRPr>
            </a:lvl5pPr>
          </a:lstStyle>
          <a:p>
            <a:pPr lvl="0"/>
            <a:r>
              <a:rPr lang="en-US" dirty="0"/>
              <a:t>Click to Edit Master Styles</a:t>
            </a:r>
          </a:p>
        </p:txBody>
      </p:sp>
      <p:sp>
        <p:nvSpPr>
          <p:cNvPr id="3" name="Content Placeholder 2"/>
          <p:cNvSpPr>
            <a:spLocks noGrp="1"/>
          </p:cNvSpPr>
          <p:nvPr>
            <p:ph idx="1"/>
          </p:nvPr>
        </p:nvSpPr>
        <p:spPr>
          <a:xfrm>
            <a:off x="578191" y="1680244"/>
            <a:ext cx="11099212" cy="4496721"/>
          </a:xfrm>
        </p:spPr>
        <p:txBody>
          <a:bodyPr/>
          <a:lstStyle>
            <a:lvl1pPr marL="313259" indent="-237061">
              <a:buClr>
                <a:schemeClr val="accent2"/>
              </a:buClr>
              <a:buFont typeface="Wingdings" pitchFamily="2" charset="2"/>
              <a:buChar char="§"/>
              <a:defRPr>
                <a:solidFill>
                  <a:srgbClr val="10457A"/>
                </a:solidFill>
              </a:defRPr>
            </a:lvl1pPr>
            <a:lvl2pPr>
              <a:buClr>
                <a:schemeClr val="accent2"/>
              </a:buClr>
              <a:defRPr>
                <a:solidFill>
                  <a:srgbClr val="11457A"/>
                </a:solidFill>
              </a:defRPr>
            </a:lvl2pPr>
            <a:lvl3pPr>
              <a:buClr>
                <a:schemeClr val="accent2"/>
              </a:buClr>
              <a:defRPr>
                <a:solidFill>
                  <a:srgbClr val="11457A"/>
                </a:solidFill>
              </a:defRPr>
            </a:lvl3pPr>
            <a:lvl4pPr>
              <a:buClr>
                <a:srgbClr val="004F90"/>
              </a:buClr>
              <a:defRPr>
                <a:solidFill>
                  <a:srgbClr val="11457A"/>
                </a:solidFill>
              </a:defRPr>
            </a:lvl4pPr>
            <a:lvl5pPr>
              <a:buClr>
                <a:srgbClr val="004F90"/>
              </a:buClr>
              <a:defRPr>
                <a:solidFill>
                  <a:srgbClr val="11457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C942E1D-94D0-4C55-B1DD-A28B122FA8E2}" type="slidenum">
              <a:rPr lang="en-US" smtClean="0"/>
              <a:pPr/>
              <a:t>‹#›</a:t>
            </a:fld>
            <a:endParaRPr lang="en-US"/>
          </a:p>
        </p:txBody>
      </p:sp>
    </p:spTree>
    <p:extLst>
      <p:ext uri="{BB962C8B-B14F-4D97-AF65-F5344CB8AC3E}">
        <p14:creationId xmlns:p14="http://schemas.microsoft.com/office/powerpoint/2010/main" val="63034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4359" y="353553"/>
            <a:ext cx="11088023" cy="1033771"/>
          </a:xfrm>
        </p:spPr>
        <p:txBody>
          <a:bodyPr anchor="ctr" anchorCtr="0"/>
          <a:lstStyle/>
          <a:p>
            <a:r>
              <a:rPr lang="en-US" dirty="0"/>
              <a:t>Click to edit two line Master title style</a:t>
            </a:r>
            <a:br>
              <a:rPr lang="en-US" dirty="0"/>
            </a:br>
            <a:r>
              <a:rPr lang="en-US" dirty="0"/>
              <a:t>Click to edit two line Master title style</a:t>
            </a:r>
          </a:p>
        </p:txBody>
      </p:sp>
      <p:sp>
        <p:nvSpPr>
          <p:cNvPr id="3" name="Content Placeholder 2"/>
          <p:cNvSpPr>
            <a:spLocks noGrp="1"/>
          </p:cNvSpPr>
          <p:nvPr>
            <p:ph idx="1"/>
          </p:nvPr>
        </p:nvSpPr>
        <p:spPr>
          <a:xfrm>
            <a:off x="578192" y="1538516"/>
            <a:ext cx="10775609" cy="4638449"/>
          </a:xfrm>
        </p:spPr>
        <p:txBody>
          <a:bodyPr/>
          <a:lstStyle>
            <a:lvl1pPr marL="313259" indent="-237061">
              <a:buClr>
                <a:schemeClr val="accent2"/>
              </a:buClr>
              <a:buFont typeface="Wingdings" pitchFamily="2" charset="2"/>
              <a:buChar char="§"/>
              <a:defRPr>
                <a:solidFill>
                  <a:srgbClr val="10457A"/>
                </a:solidFill>
              </a:defRPr>
            </a:lvl1pPr>
            <a:lvl2pPr>
              <a:buClr>
                <a:schemeClr val="accent2"/>
              </a:buClr>
              <a:defRPr>
                <a:solidFill>
                  <a:srgbClr val="11457A"/>
                </a:solidFill>
              </a:defRPr>
            </a:lvl2pPr>
            <a:lvl3pPr>
              <a:buClr>
                <a:schemeClr val="accent2"/>
              </a:buClr>
              <a:defRPr>
                <a:solidFill>
                  <a:srgbClr val="11457A"/>
                </a:solidFill>
              </a:defRPr>
            </a:lvl3pPr>
            <a:lvl4pPr>
              <a:buClr>
                <a:srgbClr val="004F90"/>
              </a:buClr>
              <a:defRPr>
                <a:solidFill>
                  <a:srgbClr val="11457A"/>
                </a:solidFill>
              </a:defRPr>
            </a:lvl4pPr>
            <a:lvl5pPr>
              <a:buClr>
                <a:srgbClr val="004F90"/>
              </a:buClr>
              <a:defRPr>
                <a:solidFill>
                  <a:srgbClr val="11457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C942E1D-94D0-4C55-B1DD-A28B122FA8E2}" type="slidenum">
              <a:rPr lang="en-US" smtClean="0"/>
              <a:pPr/>
              <a:t>‹#›</a:t>
            </a:fld>
            <a:endParaRPr lang="en-US"/>
          </a:p>
        </p:txBody>
      </p:sp>
    </p:spTree>
    <p:extLst>
      <p:ext uri="{BB962C8B-B14F-4D97-AF65-F5344CB8AC3E}">
        <p14:creationId xmlns:p14="http://schemas.microsoft.com/office/powerpoint/2010/main" val="322611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4359" y="333061"/>
            <a:ext cx="11088023" cy="1033771"/>
          </a:xfrm>
        </p:spPr>
        <p:txBody>
          <a:bodyPr anchor="ctr" anchorCtr="0"/>
          <a:lstStyle/>
          <a:p>
            <a:r>
              <a:rPr lang="en-US" dirty="0"/>
              <a:t>Click to edit two line Master title style</a:t>
            </a:r>
            <a:br>
              <a:rPr lang="en-US" dirty="0"/>
            </a:br>
            <a:r>
              <a:rPr lang="en-US" dirty="0"/>
              <a:t>Click to edit two line Master title style</a:t>
            </a:r>
          </a:p>
        </p:txBody>
      </p:sp>
      <p:sp>
        <p:nvSpPr>
          <p:cNvPr id="38" name="Picture Placeholder 37">
            <a:extLst>
              <a:ext uri="{FF2B5EF4-FFF2-40B4-BE49-F238E27FC236}">
                <a16:creationId xmlns:a16="http://schemas.microsoft.com/office/drawing/2014/main" id="{E9DE9B89-9E38-078F-4A18-7A51379459DA}"/>
              </a:ext>
            </a:extLst>
          </p:cNvPr>
          <p:cNvSpPr>
            <a:spLocks noGrp="1"/>
          </p:cNvSpPr>
          <p:nvPr>
            <p:ph type="pic" sz="quarter" idx="17"/>
          </p:nvPr>
        </p:nvSpPr>
        <p:spPr>
          <a:xfrm>
            <a:off x="762001" y="1625253"/>
            <a:ext cx="9328151" cy="3824816"/>
          </a:xfrm>
        </p:spPr>
        <p:txBody>
          <a:bodyPr/>
          <a:lstStyle/>
          <a:p>
            <a:endParaRPr lang="en-US"/>
          </a:p>
        </p:txBody>
      </p:sp>
      <p:sp>
        <p:nvSpPr>
          <p:cNvPr id="8" name="Text Placeholder 7">
            <a:extLst>
              <a:ext uri="{FF2B5EF4-FFF2-40B4-BE49-F238E27FC236}">
                <a16:creationId xmlns:a16="http://schemas.microsoft.com/office/drawing/2014/main" id="{EC8E8B2E-BC65-E0F9-9C69-1A9B055D8421}"/>
              </a:ext>
            </a:extLst>
          </p:cNvPr>
          <p:cNvSpPr>
            <a:spLocks noGrp="1"/>
          </p:cNvSpPr>
          <p:nvPr>
            <p:ph type="body" sz="quarter" idx="13"/>
          </p:nvPr>
        </p:nvSpPr>
        <p:spPr>
          <a:xfrm>
            <a:off x="10168467" y="1625254"/>
            <a:ext cx="2023533" cy="1058333"/>
          </a:xfrm>
        </p:spPr>
        <p:txBody>
          <a:bodyPr/>
          <a:lstStyle>
            <a:lvl1pPr marL="4233" indent="0">
              <a:buNone/>
              <a:tabLst/>
              <a:defRPr sz="1867">
                <a:solidFill>
                  <a:schemeClr val="tx2"/>
                </a:solidFill>
              </a:defRPr>
            </a:lvl1pPr>
          </a:lstStyle>
          <a:p>
            <a:pPr lvl="0"/>
            <a:r>
              <a:rPr lang="en-US" dirty="0"/>
              <a:t>Click to edit Master text styles</a:t>
            </a:r>
          </a:p>
        </p:txBody>
      </p:sp>
      <p:sp>
        <p:nvSpPr>
          <p:cNvPr id="23" name="Text Placeholder 10">
            <a:extLst>
              <a:ext uri="{FF2B5EF4-FFF2-40B4-BE49-F238E27FC236}">
                <a16:creationId xmlns:a16="http://schemas.microsoft.com/office/drawing/2014/main" id="{BCA69D36-7A18-BBF7-C740-216FD08988D0}"/>
              </a:ext>
            </a:extLst>
          </p:cNvPr>
          <p:cNvSpPr>
            <a:spLocks noGrp="1"/>
          </p:cNvSpPr>
          <p:nvPr>
            <p:ph type="body" sz="quarter" idx="16"/>
          </p:nvPr>
        </p:nvSpPr>
        <p:spPr>
          <a:xfrm>
            <a:off x="765253" y="5695191"/>
            <a:ext cx="10846232" cy="460487"/>
          </a:xfrm>
        </p:spPr>
        <p:txBody>
          <a:bodyPr/>
          <a:lstStyle>
            <a:lvl1pPr marL="76198" indent="0" algn="l" defTabSz="914377" rtl="0" eaLnBrk="1" latinLnBrk="0" hangingPunct="1">
              <a:lnSpc>
                <a:spcPct val="100000"/>
              </a:lnSpc>
              <a:spcBef>
                <a:spcPts val="267"/>
              </a:spcBef>
              <a:spcAft>
                <a:spcPts val="133"/>
              </a:spcAft>
              <a:buClr>
                <a:srgbClr val="004F90"/>
              </a:buClr>
              <a:buSzPct val="110000"/>
              <a:buFont typeface="Wingdings" pitchFamily="2" charset="2"/>
              <a:buNone/>
              <a:tabLst/>
              <a:defRPr lang="en-US" sz="1867" b="0" kern="1200" dirty="0">
                <a:solidFill>
                  <a:schemeClr val="tx2"/>
                </a:solidFill>
                <a:latin typeface="+mn-lt"/>
                <a:ea typeface="Verdana" panose="020B0604030504040204" pitchFamily="34" charset="0"/>
                <a:cs typeface="Calibri" panose="020F050202020403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C942E1D-94D0-4C55-B1DD-A28B122FA8E2}" type="slidenum">
              <a:rPr lang="en-US" smtClean="0"/>
              <a:pPr/>
              <a:t>‹#›</a:t>
            </a:fld>
            <a:endParaRPr lang="en-US"/>
          </a:p>
        </p:txBody>
      </p:sp>
    </p:spTree>
    <p:extLst>
      <p:ext uri="{BB962C8B-B14F-4D97-AF65-F5344CB8AC3E}">
        <p14:creationId xmlns:p14="http://schemas.microsoft.com/office/powerpoint/2010/main" val="224332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4359" y="325787"/>
            <a:ext cx="11088023" cy="1033771"/>
          </a:xfrm>
        </p:spPr>
        <p:txBody>
          <a:bodyPr anchor="ctr" anchorCtr="0"/>
          <a:lstStyle/>
          <a:p>
            <a:r>
              <a:rPr lang="en-US" dirty="0"/>
              <a:t>Click to edit two line Master title style</a:t>
            </a:r>
            <a:br>
              <a:rPr lang="en-US" dirty="0"/>
            </a:br>
            <a:r>
              <a:rPr lang="en-US" dirty="0"/>
              <a:t>Click to edit two line Master title style</a:t>
            </a:r>
          </a:p>
        </p:txBody>
      </p:sp>
      <p:sp>
        <p:nvSpPr>
          <p:cNvPr id="8" name="Text Placeholder 7">
            <a:extLst>
              <a:ext uri="{FF2B5EF4-FFF2-40B4-BE49-F238E27FC236}">
                <a16:creationId xmlns:a16="http://schemas.microsoft.com/office/drawing/2014/main" id="{EC8E8B2E-BC65-E0F9-9C69-1A9B055D8421}"/>
              </a:ext>
            </a:extLst>
          </p:cNvPr>
          <p:cNvSpPr>
            <a:spLocks noGrp="1"/>
          </p:cNvSpPr>
          <p:nvPr>
            <p:ph type="body" sz="quarter" idx="13"/>
          </p:nvPr>
        </p:nvSpPr>
        <p:spPr>
          <a:xfrm>
            <a:off x="10168467" y="1490435"/>
            <a:ext cx="2023533" cy="1058333"/>
          </a:xfrm>
        </p:spPr>
        <p:txBody>
          <a:bodyPr/>
          <a:lstStyle>
            <a:lvl1pPr marL="4233" indent="0">
              <a:buNone/>
              <a:tabLst/>
              <a:defRPr sz="1867">
                <a:solidFill>
                  <a:schemeClr val="tx2"/>
                </a:solidFill>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C942E1D-94D0-4C55-B1DD-A28B122FA8E2}" type="slidenum">
              <a:rPr lang="en-US" smtClean="0"/>
              <a:pPr/>
              <a:t>‹#›</a:t>
            </a:fld>
            <a:endParaRPr lang="en-US"/>
          </a:p>
        </p:txBody>
      </p:sp>
      <p:sp>
        <p:nvSpPr>
          <p:cNvPr id="3" name="Picture Placeholder 37">
            <a:extLst>
              <a:ext uri="{FF2B5EF4-FFF2-40B4-BE49-F238E27FC236}">
                <a16:creationId xmlns:a16="http://schemas.microsoft.com/office/drawing/2014/main" id="{99F198B4-85AB-A27C-CFC4-7BE7EE2CAEEB}"/>
              </a:ext>
            </a:extLst>
          </p:cNvPr>
          <p:cNvSpPr>
            <a:spLocks noGrp="1"/>
          </p:cNvSpPr>
          <p:nvPr>
            <p:ph type="pic" sz="quarter" idx="17"/>
          </p:nvPr>
        </p:nvSpPr>
        <p:spPr>
          <a:xfrm>
            <a:off x="762001" y="1625253"/>
            <a:ext cx="9328151" cy="3824816"/>
          </a:xfrm>
        </p:spPr>
        <p:txBody>
          <a:bodyPr/>
          <a:lstStyle/>
          <a:p>
            <a:endParaRPr lang="en-US"/>
          </a:p>
        </p:txBody>
      </p:sp>
    </p:spTree>
    <p:extLst>
      <p:ext uri="{BB962C8B-B14F-4D97-AF65-F5344CB8AC3E}">
        <p14:creationId xmlns:p14="http://schemas.microsoft.com/office/powerpoint/2010/main" val="111343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Line Title and Content &amp;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177" y="330990"/>
            <a:ext cx="11185860" cy="1033771"/>
          </a:xfrm>
        </p:spPr>
        <p:txBody>
          <a:bodyPr anchor="ctr" anchorCtr="0"/>
          <a:lstStyle/>
          <a:p>
            <a:r>
              <a:rPr lang="en-US" dirty="0"/>
              <a:t>Click to edit two line Master title style</a:t>
            </a:r>
            <a:br>
              <a:rPr lang="en-US" dirty="0"/>
            </a:br>
            <a:r>
              <a:rPr lang="en-US" dirty="0"/>
              <a:t>Click to edit two line Master title style</a:t>
            </a:r>
          </a:p>
        </p:txBody>
      </p:sp>
      <p:sp>
        <p:nvSpPr>
          <p:cNvPr id="5" name="Content Placeholder 2">
            <a:extLst>
              <a:ext uri="{FF2B5EF4-FFF2-40B4-BE49-F238E27FC236}">
                <a16:creationId xmlns:a16="http://schemas.microsoft.com/office/drawing/2014/main" id="{62F990F1-80F6-8924-E3CF-20BFD893F846}"/>
              </a:ext>
            </a:extLst>
          </p:cNvPr>
          <p:cNvSpPr>
            <a:spLocks noGrp="1"/>
          </p:cNvSpPr>
          <p:nvPr>
            <p:ph idx="13" hasCustomPrompt="1"/>
          </p:nvPr>
        </p:nvSpPr>
        <p:spPr>
          <a:xfrm>
            <a:off x="578191" y="1455313"/>
            <a:ext cx="10775611" cy="582628"/>
          </a:xfrm>
        </p:spPr>
        <p:txBody>
          <a:bodyPr/>
          <a:lstStyle>
            <a:lvl1pPr marL="76198" indent="0">
              <a:buClr>
                <a:srgbClr val="004F90"/>
              </a:buClr>
              <a:buFontTx/>
              <a:buNone/>
              <a:defRPr b="1">
                <a:solidFill>
                  <a:srgbClr val="00467F"/>
                </a:solidFill>
              </a:defRPr>
            </a:lvl1pPr>
            <a:lvl2pPr>
              <a:buClr>
                <a:srgbClr val="004F90"/>
              </a:buClr>
              <a:defRPr>
                <a:solidFill>
                  <a:srgbClr val="11457A"/>
                </a:solidFill>
              </a:defRPr>
            </a:lvl2pPr>
            <a:lvl3pPr>
              <a:buClr>
                <a:srgbClr val="004F90"/>
              </a:buClr>
              <a:defRPr>
                <a:solidFill>
                  <a:srgbClr val="11457A"/>
                </a:solidFill>
              </a:defRPr>
            </a:lvl3pPr>
            <a:lvl4pPr>
              <a:buClr>
                <a:srgbClr val="004F90"/>
              </a:buClr>
              <a:defRPr>
                <a:solidFill>
                  <a:srgbClr val="11457A"/>
                </a:solidFill>
              </a:defRPr>
            </a:lvl4pPr>
            <a:lvl5pPr>
              <a:buClr>
                <a:srgbClr val="004F90"/>
              </a:buClr>
              <a:defRPr>
                <a:solidFill>
                  <a:srgbClr val="11457A"/>
                </a:solidFill>
              </a:defRPr>
            </a:lvl5pPr>
          </a:lstStyle>
          <a:p>
            <a:pPr lvl="0"/>
            <a:r>
              <a:rPr lang="en-US" dirty="0"/>
              <a:t>Click to Edit Master Styles</a:t>
            </a:r>
          </a:p>
        </p:txBody>
      </p:sp>
      <p:sp>
        <p:nvSpPr>
          <p:cNvPr id="3" name="Content Placeholder 2"/>
          <p:cNvSpPr>
            <a:spLocks noGrp="1"/>
          </p:cNvSpPr>
          <p:nvPr>
            <p:ph idx="1"/>
          </p:nvPr>
        </p:nvSpPr>
        <p:spPr>
          <a:xfrm>
            <a:off x="578192" y="2065078"/>
            <a:ext cx="10775609" cy="4353283"/>
          </a:xfrm>
        </p:spPr>
        <p:txBody>
          <a:bodyPr/>
          <a:lstStyle>
            <a:lvl1pPr marL="313259" indent="-237061">
              <a:buClr>
                <a:schemeClr val="accent2"/>
              </a:buClr>
              <a:buFont typeface="Wingdings" pitchFamily="2" charset="2"/>
              <a:buChar char="§"/>
              <a:defRPr>
                <a:solidFill>
                  <a:srgbClr val="10457A"/>
                </a:solidFill>
              </a:defRPr>
            </a:lvl1pPr>
            <a:lvl2pPr>
              <a:buClr>
                <a:schemeClr val="accent2"/>
              </a:buClr>
              <a:defRPr>
                <a:solidFill>
                  <a:srgbClr val="11457A"/>
                </a:solidFill>
              </a:defRPr>
            </a:lvl2pPr>
            <a:lvl3pPr>
              <a:buClr>
                <a:schemeClr val="accent2"/>
              </a:buClr>
              <a:defRPr>
                <a:solidFill>
                  <a:srgbClr val="11457A"/>
                </a:solidFill>
              </a:defRPr>
            </a:lvl3pPr>
            <a:lvl4pPr>
              <a:buClr>
                <a:srgbClr val="004F90"/>
              </a:buClr>
              <a:defRPr>
                <a:solidFill>
                  <a:srgbClr val="11457A"/>
                </a:solidFill>
              </a:defRPr>
            </a:lvl4pPr>
            <a:lvl5pPr>
              <a:buClr>
                <a:srgbClr val="004F90"/>
              </a:buClr>
              <a:defRPr>
                <a:solidFill>
                  <a:srgbClr val="11457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417126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bg>
      <p:bgPr>
        <a:gradFill>
          <a:gsLst>
            <a:gs pos="17000">
              <a:schemeClr val="tx2"/>
            </a:gs>
            <a:gs pos="99000">
              <a:schemeClr val="accent5"/>
            </a:gs>
          </a:gsLst>
          <a:lin ang="2700000" scaled="1"/>
        </a:gradFill>
        <a:effectLst/>
      </p:bgPr>
    </p:bg>
    <p:spTree>
      <p:nvGrpSpPr>
        <p:cNvPr id="1" name=""/>
        <p:cNvGrpSpPr/>
        <p:nvPr/>
      </p:nvGrpSpPr>
      <p:grpSpPr>
        <a:xfrm>
          <a:off x="0" y="0"/>
          <a:ext cx="0" cy="0"/>
          <a:chOff x="0" y="0"/>
          <a:chExt cx="0" cy="0"/>
        </a:xfrm>
      </p:grpSpPr>
      <p:pic>
        <p:nvPicPr>
          <p:cNvPr id="5" name="Picture 4" descr="A child smiling at camera&#10;&#10;Description automatically generated">
            <a:extLst>
              <a:ext uri="{FF2B5EF4-FFF2-40B4-BE49-F238E27FC236}">
                <a16:creationId xmlns:a16="http://schemas.microsoft.com/office/drawing/2014/main" id="{B0502975-D6EA-238B-F80F-3ACC983B68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841"/>
          <a:stretch/>
        </p:blipFill>
        <p:spPr>
          <a:xfrm>
            <a:off x="1823909" y="0"/>
            <a:ext cx="10368091" cy="6847401"/>
          </a:xfrm>
          <a:prstGeom prst="rect">
            <a:avLst/>
          </a:prstGeom>
        </p:spPr>
      </p:pic>
      <p:pic>
        <p:nvPicPr>
          <p:cNvPr id="13" name="Picture 12">
            <a:extLst>
              <a:ext uri="{FF2B5EF4-FFF2-40B4-BE49-F238E27FC236}">
                <a16:creationId xmlns:a16="http://schemas.microsoft.com/office/drawing/2014/main" id="{1C98DEC7-A26F-64F3-2A5E-038DFFAFF2E3}"/>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3135" y="-2"/>
            <a:ext cx="9867900" cy="6858001"/>
          </a:xfrm>
          <a:prstGeom prst="rect">
            <a:avLst/>
          </a:prstGeom>
        </p:spPr>
      </p:pic>
      <p:sp>
        <p:nvSpPr>
          <p:cNvPr id="2" name="Title Placeholder 1"/>
          <p:cNvSpPr>
            <a:spLocks noGrp="1"/>
          </p:cNvSpPr>
          <p:nvPr>
            <p:ph type="title"/>
          </p:nvPr>
        </p:nvSpPr>
        <p:spPr>
          <a:xfrm>
            <a:off x="683550" y="838200"/>
            <a:ext cx="4247265" cy="2808810"/>
          </a:xfrm>
        </p:spPr>
        <p:txBody>
          <a:bodyPr lIns="0" tIns="0" rIns="0" bIns="0" anchor="b" anchorCtr="0">
            <a:noAutofit/>
          </a:bodyPr>
          <a:lstStyle>
            <a:lvl1pPr>
              <a:defRPr sz="3200">
                <a:solidFill>
                  <a:schemeClr val="bg1"/>
                </a:solidFill>
              </a:defRPr>
            </a:lvl1pPr>
          </a:lstStyle>
          <a:p>
            <a:r>
              <a:rPr lang="en-US" dirty="0"/>
              <a:t>Click to edit Master title style</a:t>
            </a:r>
          </a:p>
        </p:txBody>
      </p:sp>
      <p:sp>
        <p:nvSpPr>
          <p:cNvPr id="3" name="Text Placeholder 2">
            <a:extLst>
              <a:ext uri="{C183D7F6-B498-43B3-948B-1728B52AA6E4}">
                <adec:decorative xmlns:adec="http://schemas.microsoft.com/office/drawing/2017/decorative" val="1"/>
              </a:ext>
            </a:extLst>
          </p:cNvPr>
          <p:cNvSpPr>
            <a:spLocks noGrp="1"/>
          </p:cNvSpPr>
          <p:nvPr userDrawn="1">
            <p:ph type="body" idx="1"/>
          </p:nvPr>
        </p:nvSpPr>
        <p:spPr>
          <a:xfrm>
            <a:off x="683550" y="3936561"/>
            <a:ext cx="3832087" cy="2072297"/>
          </a:xfrm>
        </p:spPr>
        <p:txBody>
          <a:bodyPr lIns="0" rIns="0">
            <a:noAutofit/>
          </a:bodyPr>
          <a:lstStyle>
            <a:lvl1pPr marL="0" indent="0">
              <a:buNone/>
              <a:defRPr sz="20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6" name="Slide Number Placeholder 5">
            <a:extLst>
              <a:ext uri="{FF2B5EF4-FFF2-40B4-BE49-F238E27FC236}">
                <a16:creationId xmlns:a16="http://schemas.microsoft.com/office/drawing/2014/main" id="{0271E872-D058-364E-B6EA-D1CAFAD8A0F3}"/>
              </a:ext>
            </a:extLst>
          </p:cNvPr>
          <p:cNvSpPr>
            <a:spLocks noGrp="1"/>
          </p:cNvSpPr>
          <p:nvPr>
            <p:ph type="sldNum" sz="quarter" idx="12"/>
          </p:nvPr>
        </p:nvSpPr>
        <p:spPr>
          <a:xfrm>
            <a:off x="11850624" y="6400800"/>
            <a:ext cx="439477" cy="365125"/>
          </a:xfrm>
        </p:spPr>
        <p:txBody>
          <a:bodyPr/>
          <a:lstStyle>
            <a:lvl1pPr>
              <a:defRPr>
                <a:solidFill>
                  <a:srgbClr val="00467F"/>
                </a:solidFill>
              </a:defRPr>
            </a:lvl1pPr>
          </a:lstStyle>
          <a:p>
            <a:fld id="{CC942E1D-94D0-4C55-B1DD-A28B122FA8E2}" type="slidenum">
              <a:rPr lang="en-US" smtClean="0"/>
              <a:pPr/>
              <a:t>‹#›</a:t>
            </a:fld>
            <a:endParaRPr lang="en-US" dirty="0"/>
          </a:p>
        </p:txBody>
      </p:sp>
      <p:sp>
        <p:nvSpPr>
          <p:cNvPr id="10" name="Freeform 9">
            <a:extLst>
              <a:ext uri="{FF2B5EF4-FFF2-40B4-BE49-F238E27FC236}">
                <a16:creationId xmlns:a16="http://schemas.microsoft.com/office/drawing/2014/main" id="{2BBE867B-9DA3-086E-F7C0-465F0571558C}"/>
              </a:ext>
            </a:extLst>
          </p:cNvPr>
          <p:cNvSpPr/>
          <p:nvPr userDrawn="1"/>
        </p:nvSpPr>
        <p:spPr>
          <a:xfrm>
            <a:off x="7783338" y="6796238"/>
            <a:ext cx="53603" cy="29046"/>
          </a:xfrm>
          <a:custGeom>
            <a:avLst/>
            <a:gdLst>
              <a:gd name="connsiteX0" fmla="*/ 0 w 53603"/>
              <a:gd name="connsiteY0" fmla="*/ 0 h 29046"/>
              <a:gd name="connsiteX1" fmla="*/ 25212 w 53603"/>
              <a:gd name="connsiteY1" fmla="*/ 85 h 29046"/>
              <a:gd name="connsiteX2" fmla="*/ 53603 w 53603"/>
              <a:gd name="connsiteY2" fmla="*/ 29046 h 29046"/>
              <a:gd name="connsiteX3" fmla="*/ 0 w 53603"/>
              <a:gd name="connsiteY3" fmla="*/ 0 h 29046"/>
            </a:gdLst>
            <a:ahLst/>
            <a:cxnLst>
              <a:cxn ang="0">
                <a:pos x="connsiteX0" y="connsiteY0"/>
              </a:cxn>
              <a:cxn ang="0">
                <a:pos x="connsiteX1" y="connsiteY1"/>
              </a:cxn>
              <a:cxn ang="0">
                <a:pos x="connsiteX2" y="connsiteY2"/>
              </a:cxn>
              <a:cxn ang="0">
                <a:pos x="connsiteX3" y="connsiteY3"/>
              </a:cxn>
            </a:cxnLst>
            <a:rect l="l" t="t" r="r" b="b"/>
            <a:pathLst>
              <a:path w="53603" h="29046">
                <a:moveTo>
                  <a:pt x="0" y="0"/>
                </a:moveTo>
                <a:lnTo>
                  <a:pt x="25212" y="85"/>
                </a:lnTo>
                <a:lnTo>
                  <a:pt x="53603" y="29046"/>
                </a:lnTo>
                <a:lnTo>
                  <a:pt x="0" y="0"/>
                </a:lnTo>
                <a:close/>
              </a:path>
            </a:pathLst>
          </a:custGeom>
          <a:solidFill>
            <a:schemeClr val="bg1">
              <a:alpha val="46269"/>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112418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0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a:t>Click to edit Master title style</a:t>
            </a:r>
          </a:p>
        </p:txBody>
      </p:sp>
      <p:sp>
        <p:nvSpPr>
          <p:cNvPr id="3" name="Content Placeholder 2"/>
          <p:cNvSpPr>
            <a:spLocks noGrp="1"/>
          </p:cNvSpPr>
          <p:nvPr>
            <p:ph sz="half" idx="1"/>
          </p:nvPr>
        </p:nvSpPr>
        <p:spPr>
          <a:xfrm>
            <a:off x="573024" y="1403597"/>
            <a:ext cx="5181600" cy="4351339"/>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5611" y="1403597"/>
            <a:ext cx="5181600" cy="4351339"/>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142515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hree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a:t>Click to edit Master title style</a:t>
            </a:r>
          </a:p>
        </p:txBody>
      </p:sp>
      <p:sp>
        <p:nvSpPr>
          <p:cNvPr id="3" name="Content Placeholder 2"/>
          <p:cNvSpPr>
            <a:spLocks noGrp="1"/>
          </p:cNvSpPr>
          <p:nvPr>
            <p:ph sz="half" idx="1"/>
          </p:nvPr>
        </p:nvSpPr>
        <p:spPr>
          <a:xfrm>
            <a:off x="573024" y="1403597"/>
            <a:ext cx="5181600" cy="26916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5609" y="1403597"/>
            <a:ext cx="5181600" cy="26916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p:cNvSpPr>
            <a:spLocks noGrp="1"/>
          </p:cNvSpPr>
          <p:nvPr>
            <p:ph sz="half" idx="13" hasCustomPrompt="1"/>
          </p:nvPr>
        </p:nvSpPr>
        <p:spPr>
          <a:xfrm>
            <a:off x="573024" y="4166337"/>
            <a:ext cx="10515600" cy="19123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248494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able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a:t>Click to edit Master title style</a:t>
            </a:r>
          </a:p>
        </p:txBody>
      </p:sp>
      <p:sp>
        <p:nvSpPr>
          <p:cNvPr id="8" name="Content Placeholder 4"/>
          <p:cNvSpPr>
            <a:spLocks noGrp="1"/>
          </p:cNvSpPr>
          <p:nvPr>
            <p:ph sz="half" idx="13" hasCustomPrompt="1"/>
          </p:nvPr>
        </p:nvSpPr>
        <p:spPr>
          <a:xfrm>
            <a:off x="992781" y="1268942"/>
            <a:ext cx="10530580" cy="924373"/>
          </a:xfrm>
        </p:spPr>
        <p:txBody>
          <a:bodyPr/>
          <a:lstStyle/>
          <a:p>
            <a:pPr lvl="0"/>
            <a:r>
              <a:rPr lang="en-US"/>
              <a:t>Edit Master text styles</a:t>
            </a:r>
          </a:p>
        </p:txBody>
      </p:sp>
      <p:sp>
        <p:nvSpPr>
          <p:cNvPr id="6" name="Table Placeholder 5">
            <a:extLst>
              <a:ext uri="{FF2B5EF4-FFF2-40B4-BE49-F238E27FC236}">
                <a16:creationId xmlns:a16="http://schemas.microsoft.com/office/drawing/2014/main" id="{FDC653EB-D746-4D11-7244-3EAFB81ED26E}"/>
              </a:ext>
            </a:extLst>
          </p:cNvPr>
          <p:cNvSpPr>
            <a:spLocks noGrp="1"/>
          </p:cNvSpPr>
          <p:nvPr>
            <p:ph type="tbl" sz="quarter" idx="14"/>
          </p:nvPr>
        </p:nvSpPr>
        <p:spPr>
          <a:xfrm>
            <a:off x="1412237" y="2302933"/>
            <a:ext cx="10111124" cy="1281723"/>
          </a:xfrm>
        </p:spPr>
        <p:txBody>
          <a:bodyPr/>
          <a:lstStyle/>
          <a:p>
            <a:endParaRPr lang="en-US"/>
          </a:p>
        </p:txBody>
      </p:sp>
      <p:sp>
        <p:nvSpPr>
          <p:cNvPr id="9" name="Content Placeholder 4">
            <a:extLst>
              <a:ext uri="{FF2B5EF4-FFF2-40B4-BE49-F238E27FC236}">
                <a16:creationId xmlns:a16="http://schemas.microsoft.com/office/drawing/2014/main" id="{F1BEE5FB-E03A-40E7-C722-27E7B0F10CF7}"/>
              </a:ext>
            </a:extLst>
          </p:cNvPr>
          <p:cNvSpPr>
            <a:spLocks noGrp="1"/>
          </p:cNvSpPr>
          <p:nvPr>
            <p:ph sz="half" idx="15" hasCustomPrompt="1"/>
          </p:nvPr>
        </p:nvSpPr>
        <p:spPr>
          <a:xfrm>
            <a:off x="992781" y="3853230"/>
            <a:ext cx="10530580" cy="924373"/>
          </a:xfrm>
        </p:spPr>
        <p:txBody>
          <a:bodyPr/>
          <a:lstStyle/>
          <a:p>
            <a:pPr lvl="0"/>
            <a:r>
              <a:rPr lang="en-US"/>
              <a:t>Edit Master text styles</a:t>
            </a:r>
          </a:p>
        </p:txBody>
      </p:sp>
      <p:sp>
        <p:nvSpPr>
          <p:cNvPr id="11" name="Table Placeholder 5">
            <a:extLst>
              <a:ext uri="{FF2B5EF4-FFF2-40B4-BE49-F238E27FC236}">
                <a16:creationId xmlns:a16="http://schemas.microsoft.com/office/drawing/2014/main" id="{407B1706-0703-4ED3-F916-292CB6C59EC6}"/>
              </a:ext>
            </a:extLst>
          </p:cNvPr>
          <p:cNvSpPr>
            <a:spLocks noGrp="1"/>
          </p:cNvSpPr>
          <p:nvPr>
            <p:ph type="tbl" sz="quarter" idx="16"/>
          </p:nvPr>
        </p:nvSpPr>
        <p:spPr>
          <a:xfrm>
            <a:off x="1412237" y="4887221"/>
            <a:ext cx="10111124" cy="1281723"/>
          </a:xfrm>
        </p:spPr>
        <p:txBody>
          <a:bodyPr/>
          <a:lstStyle/>
          <a:p>
            <a:endParaRPr lang="en-US"/>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311565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B385212-133B-4049-B7C0-389F1369C95E}"/>
              </a:ext>
            </a:extLst>
          </p:cNvPr>
          <p:cNvSpPr>
            <a:spLocks noGrp="1"/>
          </p:cNvSpPr>
          <p:nvPr>
            <p:ph type="title"/>
          </p:nvPr>
        </p:nvSpPr>
        <p:spPr>
          <a:xfrm>
            <a:off x="646177" y="1"/>
            <a:ext cx="11185860" cy="771579"/>
          </a:xfrm>
        </p:spPr>
        <p:txBody>
          <a:bodyPr anchor="ctr" anchorCtr="0"/>
          <a:lstStyle/>
          <a:p>
            <a:r>
              <a:rPr lang="en-US" dirty="0"/>
              <a:t>Click to edit Master title style</a:t>
            </a:r>
          </a:p>
        </p:txBody>
      </p:sp>
      <p:sp>
        <p:nvSpPr>
          <p:cNvPr id="3" name="Text Placeholder 2"/>
          <p:cNvSpPr>
            <a:spLocks noGrp="1"/>
          </p:cNvSpPr>
          <p:nvPr>
            <p:ph type="body" idx="1"/>
          </p:nvPr>
        </p:nvSpPr>
        <p:spPr>
          <a:xfrm>
            <a:off x="669072" y="994943"/>
            <a:ext cx="5327904"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669072" y="1818855"/>
            <a:ext cx="5327904" cy="43737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22519" y="994943"/>
            <a:ext cx="53308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222519" y="1818855"/>
            <a:ext cx="5330888" cy="43737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7">
            <a:extLst>
              <a:ext uri="{C183D7F6-B498-43B3-948B-1728B52AA6E4}">
                <adec:decorative xmlns:adec="http://schemas.microsoft.com/office/drawing/2017/decorative" val="1"/>
              </a:ext>
            </a:extLst>
          </p:cNvPr>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427875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with Image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F72CCB-8DDD-761E-0CCD-E93E5FF916FB}"/>
              </a:ext>
            </a:extLst>
          </p:cNvPr>
          <p:cNvSpPr>
            <a:spLocks noGrp="1"/>
          </p:cNvSpPr>
          <p:nvPr>
            <p:ph type="title"/>
          </p:nvPr>
        </p:nvSpPr>
        <p:spPr>
          <a:xfrm>
            <a:off x="646177" y="1"/>
            <a:ext cx="11185860" cy="771579"/>
          </a:xfrm>
        </p:spPr>
        <p:txBody>
          <a:bodyPr anchor="ctr" anchorCtr="0"/>
          <a:lstStyle/>
          <a:p>
            <a:r>
              <a:rPr lang="en-US" dirty="0"/>
              <a:t>Click to edit Master title style</a:t>
            </a:r>
          </a:p>
        </p:txBody>
      </p:sp>
      <p:sp>
        <p:nvSpPr>
          <p:cNvPr id="11" name="Picture Placeholder 2">
            <a:extLst>
              <a:ext uri="{FF2B5EF4-FFF2-40B4-BE49-F238E27FC236}">
                <a16:creationId xmlns:a16="http://schemas.microsoft.com/office/drawing/2014/main" id="{CE072930-C0FF-A444-A224-42097B63AF9E}"/>
              </a:ext>
            </a:extLst>
          </p:cNvPr>
          <p:cNvSpPr>
            <a:spLocks noGrp="1"/>
          </p:cNvSpPr>
          <p:nvPr>
            <p:ph type="pic" sz="quarter" idx="13"/>
          </p:nvPr>
        </p:nvSpPr>
        <p:spPr>
          <a:xfrm>
            <a:off x="1379045" y="1146877"/>
            <a:ext cx="1744647" cy="1744648"/>
          </a:xfrm>
        </p:spPr>
        <p:txBody>
          <a:bodyPr lIns="0" tIns="0" rIns="0" bIns="0"/>
          <a:lstStyle/>
          <a:p>
            <a:endParaRPr lang="en-US"/>
          </a:p>
        </p:txBody>
      </p:sp>
      <p:sp>
        <p:nvSpPr>
          <p:cNvPr id="3" name="Text Placeholder 3"/>
          <p:cNvSpPr>
            <a:spLocks noGrp="1"/>
          </p:cNvSpPr>
          <p:nvPr>
            <p:ph type="body" idx="1"/>
          </p:nvPr>
        </p:nvSpPr>
        <p:spPr>
          <a:xfrm>
            <a:off x="1107639" y="2973059"/>
            <a:ext cx="2703929" cy="838199"/>
          </a:xfrm>
        </p:spPr>
        <p:txBody>
          <a:bodyPr anchor="b"/>
          <a:lstStyle>
            <a:lvl1pPr marL="0" indent="0">
              <a:buNone/>
              <a:defRPr sz="1867"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4"/>
          <p:cNvSpPr>
            <a:spLocks noGrp="1"/>
          </p:cNvSpPr>
          <p:nvPr>
            <p:ph sz="half" idx="2"/>
          </p:nvPr>
        </p:nvSpPr>
        <p:spPr>
          <a:xfrm>
            <a:off x="1018077" y="3884110"/>
            <a:ext cx="2793492" cy="2065916"/>
          </a:xfrm>
        </p:spPr>
        <p:txBody>
          <a:bodyPr/>
          <a:lstStyle>
            <a:lvl1pPr marL="76198" indent="0">
              <a:buNone/>
              <a:defRPr sz="1867"/>
            </a:lvl1pPr>
            <a:lvl2pPr marL="385224" indent="0">
              <a:buNone/>
              <a:defRPr sz="1867"/>
            </a:lvl2pPr>
            <a:lvl3pPr marL="609585" indent="0">
              <a:buNone/>
              <a:defRPr sz="1867"/>
            </a:lvl3pPr>
          </a:lstStyle>
          <a:p>
            <a:pPr lvl="0"/>
            <a:r>
              <a:rPr lang="en-US"/>
              <a:t>Edit Master text styles</a:t>
            </a:r>
          </a:p>
        </p:txBody>
      </p:sp>
      <p:sp>
        <p:nvSpPr>
          <p:cNvPr id="14" name="Picture Placeholder 5">
            <a:extLst>
              <a:ext uri="{FF2B5EF4-FFF2-40B4-BE49-F238E27FC236}">
                <a16:creationId xmlns:a16="http://schemas.microsoft.com/office/drawing/2014/main" id="{B4F36C03-CC92-844C-9E52-E82651892B46}"/>
              </a:ext>
            </a:extLst>
          </p:cNvPr>
          <p:cNvSpPr>
            <a:spLocks noGrp="1"/>
          </p:cNvSpPr>
          <p:nvPr>
            <p:ph type="pic" sz="quarter" idx="16"/>
          </p:nvPr>
        </p:nvSpPr>
        <p:spPr>
          <a:xfrm>
            <a:off x="5022722" y="1138803"/>
            <a:ext cx="1752721" cy="1752723"/>
          </a:xfrm>
        </p:spPr>
        <p:txBody>
          <a:bodyPr lIns="0" tIns="0" rIns="0" bIns="0"/>
          <a:lstStyle/>
          <a:p>
            <a:endParaRPr lang="en-US"/>
          </a:p>
        </p:txBody>
      </p:sp>
      <p:sp>
        <p:nvSpPr>
          <p:cNvPr id="12" name="Text Placeholder 6">
            <a:extLst>
              <a:ext uri="{FF2B5EF4-FFF2-40B4-BE49-F238E27FC236}">
                <a16:creationId xmlns:a16="http://schemas.microsoft.com/office/drawing/2014/main" id="{2CF5D8F9-9EA2-7943-BCBB-6D0A04FF4EFC}"/>
              </a:ext>
            </a:extLst>
          </p:cNvPr>
          <p:cNvSpPr>
            <a:spLocks noGrp="1"/>
          </p:cNvSpPr>
          <p:nvPr>
            <p:ph type="body" idx="14"/>
          </p:nvPr>
        </p:nvSpPr>
        <p:spPr>
          <a:xfrm>
            <a:off x="4751317" y="2973059"/>
            <a:ext cx="2703929" cy="838199"/>
          </a:xfrm>
        </p:spPr>
        <p:txBody>
          <a:bodyPr anchor="b"/>
          <a:lstStyle>
            <a:lvl1pPr marL="0" indent="0">
              <a:buNone/>
              <a:defRPr sz="1867"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3" name="Content Placeholder 7">
            <a:extLst>
              <a:ext uri="{FF2B5EF4-FFF2-40B4-BE49-F238E27FC236}">
                <a16:creationId xmlns:a16="http://schemas.microsoft.com/office/drawing/2014/main" id="{53419348-800F-9D45-BE3E-4292835E094E}"/>
              </a:ext>
            </a:extLst>
          </p:cNvPr>
          <p:cNvSpPr>
            <a:spLocks noGrp="1"/>
          </p:cNvSpPr>
          <p:nvPr>
            <p:ph sz="half" idx="15"/>
          </p:nvPr>
        </p:nvSpPr>
        <p:spPr>
          <a:xfrm>
            <a:off x="4661754" y="3884110"/>
            <a:ext cx="2793492" cy="2065916"/>
          </a:xfrm>
        </p:spPr>
        <p:txBody>
          <a:bodyPr/>
          <a:lstStyle>
            <a:lvl1pPr marL="76198" indent="0">
              <a:buNone/>
              <a:defRPr sz="1867"/>
            </a:lvl1pPr>
            <a:lvl2pPr marL="385224" indent="0">
              <a:buNone/>
              <a:defRPr sz="1867"/>
            </a:lvl2pPr>
            <a:lvl3pPr marL="609585" indent="0">
              <a:buNone/>
              <a:defRPr sz="1867"/>
            </a:lvl3pPr>
          </a:lstStyle>
          <a:p>
            <a:pPr lvl="0"/>
            <a:r>
              <a:rPr lang="en-US"/>
              <a:t>Edit Master text styles</a:t>
            </a:r>
          </a:p>
        </p:txBody>
      </p:sp>
      <p:sp>
        <p:nvSpPr>
          <p:cNvPr id="17" name="Picture Placeholder 8">
            <a:extLst>
              <a:ext uri="{FF2B5EF4-FFF2-40B4-BE49-F238E27FC236}">
                <a16:creationId xmlns:a16="http://schemas.microsoft.com/office/drawing/2014/main" id="{1938FDE5-CD69-DE4A-8653-EEFC3668C816}"/>
              </a:ext>
            </a:extLst>
          </p:cNvPr>
          <p:cNvSpPr>
            <a:spLocks noGrp="1"/>
          </p:cNvSpPr>
          <p:nvPr>
            <p:ph type="pic" sz="quarter" idx="19"/>
          </p:nvPr>
        </p:nvSpPr>
        <p:spPr>
          <a:xfrm>
            <a:off x="8749645" y="1136669"/>
            <a:ext cx="1754855" cy="1754856"/>
          </a:xfrm>
        </p:spPr>
        <p:txBody>
          <a:bodyPr lIns="0" tIns="0" rIns="0" bIns="0"/>
          <a:lstStyle/>
          <a:p>
            <a:endParaRPr lang="en-US"/>
          </a:p>
        </p:txBody>
      </p:sp>
      <p:sp>
        <p:nvSpPr>
          <p:cNvPr id="15" name="Text Placeholder 9">
            <a:extLst>
              <a:ext uri="{FF2B5EF4-FFF2-40B4-BE49-F238E27FC236}">
                <a16:creationId xmlns:a16="http://schemas.microsoft.com/office/drawing/2014/main" id="{A0C02D4F-4FE3-EA42-BAF5-939FA276E787}"/>
              </a:ext>
            </a:extLst>
          </p:cNvPr>
          <p:cNvSpPr>
            <a:spLocks noGrp="1"/>
          </p:cNvSpPr>
          <p:nvPr>
            <p:ph type="body" idx="17"/>
          </p:nvPr>
        </p:nvSpPr>
        <p:spPr>
          <a:xfrm>
            <a:off x="8478240" y="2973059"/>
            <a:ext cx="2703929" cy="838199"/>
          </a:xfrm>
        </p:spPr>
        <p:txBody>
          <a:bodyPr anchor="b"/>
          <a:lstStyle>
            <a:lvl1pPr marL="0" indent="0">
              <a:buNone/>
              <a:defRPr sz="1867"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6" name="Content Placeholder 10">
            <a:extLst>
              <a:ext uri="{FF2B5EF4-FFF2-40B4-BE49-F238E27FC236}">
                <a16:creationId xmlns:a16="http://schemas.microsoft.com/office/drawing/2014/main" id="{8C07A148-2BF5-544F-B02F-5628EF90E8E8}"/>
              </a:ext>
            </a:extLst>
          </p:cNvPr>
          <p:cNvSpPr>
            <a:spLocks noGrp="1"/>
          </p:cNvSpPr>
          <p:nvPr>
            <p:ph sz="half" idx="18"/>
          </p:nvPr>
        </p:nvSpPr>
        <p:spPr>
          <a:xfrm>
            <a:off x="8388677" y="3884110"/>
            <a:ext cx="2793492" cy="2065916"/>
          </a:xfrm>
        </p:spPr>
        <p:txBody>
          <a:bodyPr/>
          <a:lstStyle>
            <a:lvl1pPr marL="76198" indent="0">
              <a:buNone/>
              <a:defRPr sz="1867"/>
            </a:lvl1pPr>
            <a:lvl2pPr marL="385224" indent="0">
              <a:buNone/>
              <a:defRPr sz="1867"/>
            </a:lvl2pPr>
            <a:lvl3pPr marL="609585" indent="0">
              <a:buNone/>
              <a:defRPr sz="1867"/>
            </a:lvl3pPr>
          </a:lstStyle>
          <a:p>
            <a:pPr lvl="0"/>
            <a:r>
              <a:rPr lang="en-US"/>
              <a:t>Edit Master text styles</a:t>
            </a:r>
          </a:p>
        </p:txBody>
      </p:sp>
      <p:sp>
        <p:nvSpPr>
          <p:cNvPr id="9" name="Slide Number Placeholder 12"/>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343426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ide Column with Highlights Box">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5" name="Table Placeholder 4">
            <a:extLst>
              <a:ext uri="{FF2B5EF4-FFF2-40B4-BE49-F238E27FC236}">
                <a16:creationId xmlns:a16="http://schemas.microsoft.com/office/drawing/2014/main" id="{72334BFA-8FDB-048F-D2E8-78B9DE338C53}"/>
              </a:ext>
            </a:extLst>
          </p:cNvPr>
          <p:cNvSpPr>
            <a:spLocks noGrp="1"/>
          </p:cNvSpPr>
          <p:nvPr>
            <p:ph type="tbl" sz="quarter" idx="16"/>
          </p:nvPr>
        </p:nvSpPr>
        <p:spPr>
          <a:xfrm>
            <a:off x="675217" y="1909234"/>
            <a:ext cx="8710083" cy="4233333"/>
          </a:xfrm>
        </p:spPr>
        <p:txBody>
          <a:bodyPr/>
          <a:lstStyle/>
          <a:p>
            <a:endParaRPr lang="en-US"/>
          </a:p>
        </p:txBody>
      </p:sp>
      <p:sp>
        <p:nvSpPr>
          <p:cNvPr id="12" name="Text Placeholder 2">
            <a:extLst>
              <a:ext uri="{FF2B5EF4-FFF2-40B4-BE49-F238E27FC236}">
                <a16:creationId xmlns:a16="http://schemas.microsoft.com/office/drawing/2014/main" id="{0255A25B-9018-7244-A684-74118ADCC473}"/>
              </a:ext>
            </a:extLst>
          </p:cNvPr>
          <p:cNvSpPr>
            <a:spLocks noGrp="1"/>
          </p:cNvSpPr>
          <p:nvPr>
            <p:ph type="body" sz="quarter" idx="15"/>
          </p:nvPr>
        </p:nvSpPr>
        <p:spPr>
          <a:xfrm>
            <a:off x="578191" y="1080779"/>
            <a:ext cx="11055009" cy="560917"/>
          </a:xfrm>
        </p:spPr>
        <p:txBody>
          <a:bodyPr/>
          <a:lstStyle>
            <a:lvl1pPr marL="76198" indent="0">
              <a:buFont typeface="Arial" panose="020B0604020202020204" pitchFamily="34" charset="0"/>
              <a:buNone/>
              <a:defRPr sz="2000">
                <a:solidFill>
                  <a:srgbClr val="11457A"/>
                </a:solidFill>
              </a:defRPr>
            </a:lvl1pPr>
            <a:lvl2pPr marL="385224" indent="0">
              <a:buFont typeface="Arial" panose="020B0604020202020204" pitchFamily="34" charset="0"/>
              <a:buNone/>
              <a:defRPr sz="1867"/>
            </a:lvl2pPr>
            <a:lvl3pPr marL="609585" indent="0">
              <a:buFont typeface="Arial" panose="020B0604020202020204" pitchFamily="34" charset="0"/>
              <a:buNone/>
              <a:defRPr sz="1867"/>
            </a:lvl3pPr>
            <a:lvl4pPr marL="1371566" indent="0">
              <a:buFont typeface="Arial" panose="020B0604020202020204" pitchFamily="34" charset="0"/>
              <a:buNone/>
              <a:defRPr sz="1867"/>
            </a:lvl4pPr>
            <a:lvl5pPr marL="1828754" indent="0">
              <a:buFont typeface="Arial" panose="020B0604020202020204" pitchFamily="34" charset="0"/>
              <a:buNone/>
              <a:defRPr sz="1867"/>
            </a:lvl5pPr>
          </a:lstStyle>
          <a:p>
            <a:pPr lvl="0"/>
            <a:r>
              <a:rPr lang="en-US"/>
              <a:t>Edit Master text styles</a:t>
            </a:r>
          </a:p>
        </p:txBody>
      </p:sp>
      <p:sp>
        <p:nvSpPr>
          <p:cNvPr id="7" name="Content Placeholder 4">
            <a:extLst>
              <a:ext uri="{FF2B5EF4-FFF2-40B4-BE49-F238E27FC236}">
                <a16:creationId xmlns:a16="http://schemas.microsoft.com/office/drawing/2014/main" id="{D54466CF-5788-1F46-9E6F-D7EBC715AF31}"/>
              </a:ext>
            </a:extLst>
          </p:cNvPr>
          <p:cNvSpPr>
            <a:spLocks noGrp="1"/>
          </p:cNvSpPr>
          <p:nvPr>
            <p:ph idx="13"/>
          </p:nvPr>
        </p:nvSpPr>
        <p:spPr>
          <a:xfrm>
            <a:off x="9636961" y="1909314"/>
            <a:ext cx="2123507" cy="3175249"/>
          </a:xfrm>
          <a:solidFill>
            <a:schemeClr val="bg2">
              <a:lumMod val="20000"/>
              <a:lumOff val="80000"/>
              <a:alpha val="49786"/>
            </a:schemeClr>
          </a:solidFill>
          <a:ln>
            <a:solidFill>
              <a:schemeClr val="bg2"/>
            </a:solidFill>
          </a:ln>
        </p:spPr>
        <p:txBody>
          <a:bodyPr tIns="91440" bIns="182880" anchor="ctr" anchorCtr="0"/>
          <a:lstStyle>
            <a:lvl1pPr marL="76198" indent="0">
              <a:lnSpc>
                <a:spcPct val="110000"/>
              </a:lnSpc>
              <a:buNone/>
              <a:defRPr sz="1733"/>
            </a:lvl1pPr>
            <a:lvl2pPr marL="385224" indent="0">
              <a:buNone/>
              <a:defRPr/>
            </a:lvl2pPr>
            <a:lvl3pPr marL="609585" indent="0">
              <a:buNone/>
              <a:defRPr/>
            </a:lvl3pPr>
            <a:lvl4pPr marL="1371566" indent="0">
              <a:buNone/>
              <a:defRPr/>
            </a:lvl4pPr>
            <a:lvl5pPr marL="1828754" indent="0">
              <a:buNone/>
              <a:defRPr/>
            </a:lvl5pPr>
          </a:lstStyle>
          <a:p>
            <a:pPr lvl="0"/>
            <a:r>
              <a:rPr lang="en-US"/>
              <a:t>Edit Master text styles</a:t>
            </a:r>
          </a:p>
        </p:txBody>
      </p:sp>
      <p:sp>
        <p:nvSpPr>
          <p:cNvPr id="6" name="Slide Number Placeholder 6"/>
          <p:cNvSpPr>
            <a:spLocks noGrp="1"/>
          </p:cNvSpPr>
          <p:nvPr>
            <p:ph type="sldNum" sz="quarter" idx="12"/>
          </p:nvPr>
        </p:nvSpPr>
        <p:spPr/>
        <p:txBody>
          <a:bodyPr/>
          <a:lstStyle>
            <a:lvl1pPr>
              <a:defRPr>
                <a:solidFill>
                  <a:schemeClr val="accent1"/>
                </a:solidFill>
              </a:defRPr>
            </a:lvl1pPr>
          </a:lstStyle>
          <a:p>
            <a:fld id="{CC942E1D-94D0-4C55-B1DD-A28B122FA8E2}" type="slidenum">
              <a:rPr lang="en-US" smtClean="0"/>
              <a:pPr/>
              <a:t>‹#›</a:t>
            </a:fld>
            <a:endParaRPr lang="en-US"/>
          </a:p>
        </p:txBody>
      </p:sp>
    </p:spTree>
    <p:extLst>
      <p:ext uri="{BB962C8B-B14F-4D97-AF65-F5344CB8AC3E}">
        <p14:creationId xmlns:p14="http://schemas.microsoft.com/office/powerpoint/2010/main" val="208152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598BE52-AA65-BDA7-3A9A-32ECD39DD9A4}"/>
              </a:ext>
            </a:extLst>
          </p:cNvPr>
          <p:cNvSpPr>
            <a:spLocks noGrp="1"/>
          </p:cNvSpPr>
          <p:nvPr>
            <p:ph type="body" sz="quarter" idx="13"/>
          </p:nvPr>
        </p:nvSpPr>
        <p:spPr>
          <a:xfrm>
            <a:off x="610812" y="1392999"/>
            <a:ext cx="5257800" cy="2128607"/>
          </a:xfrm>
          <a:prstGeom prst="roundRect">
            <a:avLst>
              <a:gd name="adj" fmla="val 4746"/>
            </a:avLst>
          </a:prstGeom>
          <a:solidFill>
            <a:schemeClr val="bg2">
              <a:lumMod val="20000"/>
              <a:lumOff val="80000"/>
              <a:alpha val="7519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Ins="182880" rtlCol="0" anchor="ctr"/>
          <a:lstStyle>
            <a:lvl1pPr>
              <a:defRPr lang="en-US" sz="1600" dirty="0" smtClean="0">
                <a:solidFill>
                  <a:schemeClr val="tx2"/>
                </a:solidFill>
                <a:latin typeface="+mn-lt"/>
                <a:ea typeface="+mn-ea"/>
                <a:cs typeface="+mn-cs"/>
              </a:defRPr>
            </a:lvl1pPr>
            <a:lvl2pPr>
              <a:defRPr lang="en-US" sz="1600" dirty="0" smtClean="0">
                <a:solidFill>
                  <a:schemeClr val="tx2"/>
                </a:solidFill>
                <a:latin typeface="+mn-lt"/>
                <a:ea typeface="+mn-ea"/>
                <a:cs typeface="+mn-cs"/>
              </a:defRPr>
            </a:lvl2pPr>
            <a:lvl3pPr>
              <a:defRPr lang="en-US" sz="1600" dirty="0" smtClean="0">
                <a:solidFill>
                  <a:schemeClr val="tx2"/>
                </a:solidFill>
                <a:latin typeface="+mn-lt"/>
                <a:ea typeface="+mn-ea"/>
                <a:cs typeface="+mn-cs"/>
              </a:defRPr>
            </a:lvl3pPr>
            <a:lvl4pPr>
              <a:defRPr lang="en-US" sz="1600" dirty="0" smtClean="0">
                <a:solidFill>
                  <a:schemeClr val="tx2"/>
                </a:solidFill>
                <a:latin typeface="+mn-lt"/>
                <a:ea typeface="+mn-ea"/>
                <a:cs typeface="+mn-cs"/>
              </a:defRPr>
            </a:lvl4pPr>
            <a:lvl5pPr>
              <a:defRPr lang="en-US" sz="1600" dirty="0">
                <a:solidFill>
                  <a:schemeClr val="tx2"/>
                </a:solidFill>
                <a:latin typeface="+mn-lt"/>
                <a:ea typeface="+mn-ea"/>
                <a:cs typeface="+mn-cs"/>
              </a:defRPr>
            </a:lvl5pPr>
          </a:lstStyle>
          <a:p>
            <a:pPr marL="0" lvl="0" defTabSz="609585">
              <a:spcAft>
                <a:spcPts val="400"/>
              </a:spcAft>
            </a:pPr>
            <a:r>
              <a:rPr lang="en-US" dirty="0"/>
              <a:t>Click to edit Master text styles</a:t>
            </a:r>
          </a:p>
          <a:p>
            <a:pPr lvl="1" defTabSz="609585"/>
            <a:r>
              <a:rPr lang="en-US" dirty="0"/>
              <a:t>Second level</a:t>
            </a:r>
          </a:p>
          <a:p>
            <a:pPr marL="1219170" lvl="2" defTabSz="609585"/>
            <a:r>
              <a:rPr lang="en-US" dirty="0"/>
              <a:t>Third level</a:t>
            </a:r>
          </a:p>
          <a:p>
            <a:pPr marL="1828754" lvl="3" defTabSz="609585"/>
            <a:r>
              <a:rPr lang="en-US" dirty="0"/>
              <a:t>Fourth level</a:t>
            </a:r>
          </a:p>
          <a:p>
            <a:pPr marL="2438339" lvl="4" defTabSz="609585"/>
            <a:r>
              <a:rPr lang="en-US" dirty="0"/>
              <a:t>Fifth level</a:t>
            </a:r>
          </a:p>
        </p:txBody>
      </p:sp>
      <p:sp>
        <p:nvSpPr>
          <p:cNvPr id="11" name="Text Placeholder 9">
            <a:extLst>
              <a:ext uri="{FF2B5EF4-FFF2-40B4-BE49-F238E27FC236}">
                <a16:creationId xmlns:a16="http://schemas.microsoft.com/office/drawing/2014/main" id="{F0DCAFD5-E125-DC86-0828-679F85145181}"/>
              </a:ext>
            </a:extLst>
          </p:cNvPr>
          <p:cNvSpPr>
            <a:spLocks noGrp="1"/>
          </p:cNvSpPr>
          <p:nvPr>
            <p:ph type="body" sz="quarter" idx="14"/>
          </p:nvPr>
        </p:nvSpPr>
        <p:spPr>
          <a:xfrm>
            <a:off x="6117091" y="1392999"/>
            <a:ext cx="5257800" cy="2128607"/>
          </a:xfrm>
          <a:prstGeom prst="roundRect">
            <a:avLst>
              <a:gd name="adj" fmla="val 4746"/>
            </a:avLst>
          </a:prstGeom>
          <a:solidFill>
            <a:schemeClr val="bg2">
              <a:lumMod val="20000"/>
              <a:lumOff val="80000"/>
              <a:alpha val="7519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Ins="182880" rtlCol="0" anchor="ctr"/>
          <a:lstStyle>
            <a:lvl1pPr>
              <a:defRPr lang="en-US" sz="1600" dirty="0" smtClean="0">
                <a:solidFill>
                  <a:schemeClr val="tx2"/>
                </a:solidFill>
                <a:latin typeface="+mn-lt"/>
                <a:ea typeface="+mn-ea"/>
                <a:cs typeface="+mn-cs"/>
              </a:defRPr>
            </a:lvl1pPr>
            <a:lvl2pPr>
              <a:defRPr lang="en-US" sz="1600" dirty="0" smtClean="0">
                <a:solidFill>
                  <a:schemeClr val="tx2"/>
                </a:solidFill>
                <a:latin typeface="+mn-lt"/>
                <a:ea typeface="+mn-ea"/>
                <a:cs typeface="+mn-cs"/>
              </a:defRPr>
            </a:lvl2pPr>
            <a:lvl3pPr>
              <a:defRPr lang="en-US" sz="1600" dirty="0" smtClean="0">
                <a:solidFill>
                  <a:schemeClr val="tx2"/>
                </a:solidFill>
                <a:latin typeface="+mn-lt"/>
                <a:ea typeface="+mn-ea"/>
                <a:cs typeface="+mn-cs"/>
              </a:defRPr>
            </a:lvl3pPr>
            <a:lvl4pPr>
              <a:defRPr lang="en-US" sz="1600" dirty="0" smtClean="0">
                <a:solidFill>
                  <a:schemeClr val="tx2"/>
                </a:solidFill>
                <a:latin typeface="+mn-lt"/>
                <a:ea typeface="+mn-ea"/>
                <a:cs typeface="+mn-cs"/>
              </a:defRPr>
            </a:lvl4pPr>
            <a:lvl5pPr>
              <a:defRPr lang="en-US" sz="1600" dirty="0">
                <a:solidFill>
                  <a:schemeClr val="tx2"/>
                </a:solidFill>
                <a:latin typeface="+mn-lt"/>
                <a:ea typeface="+mn-ea"/>
                <a:cs typeface="+mn-cs"/>
              </a:defRPr>
            </a:lvl5pPr>
          </a:lstStyle>
          <a:p>
            <a:pPr marL="0" lvl="0" defTabSz="609585">
              <a:spcAft>
                <a:spcPts val="400"/>
              </a:spcAft>
            </a:pPr>
            <a:r>
              <a:rPr lang="en-US" dirty="0"/>
              <a:t>Click to edit Master text styles</a:t>
            </a:r>
          </a:p>
          <a:p>
            <a:pPr lvl="1" defTabSz="609585"/>
            <a:r>
              <a:rPr lang="en-US" dirty="0"/>
              <a:t>Second level</a:t>
            </a:r>
          </a:p>
          <a:p>
            <a:pPr marL="1219170" lvl="2" defTabSz="609585"/>
            <a:r>
              <a:rPr lang="en-US" dirty="0"/>
              <a:t>Third level</a:t>
            </a:r>
          </a:p>
          <a:p>
            <a:pPr marL="1828754" lvl="3" defTabSz="609585"/>
            <a:r>
              <a:rPr lang="en-US" dirty="0"/>
              <a:t>Fourth level</a:t>
            </a:r>
          </a:p>
          <a:p>
            <a:pPr marL="2438339" lvl="4" defTabSz="609585"/>
            <a:r>
              <a:rPr lang="en-US" dirty="0"/>
              <a:t>Fifth level</a:t>
            </a:r>
          </a:p>
        </p:txBody>
      </p:sp>
      <p:sp>
        <p:nvSpPr>
          <p:cNvPr id="2" name="Title 1"/>
          <p:cNvSpPr>
            <a:spLocks noGrp="1"/>
          </p:cNvSpPr>
          <p:nvPr>
            <p:ph type="title"/>
          </p:nvPr>
        </p:nvSpPr>
        <p:spPr/>
        <p:txBody>
          <a:bodyPr anchor="ctr" anchorCtr="0"/>
          <a:lstStyle/>
          <a:p>
            <a:r>
              <a:rPr lang="en-US" dirty="0"/>
              <a:t>Click to edit Master title style</a:t>
            </a:r>
          </a:p>
        </p:txBody>
      </p:sp>
      <p:sp>
        <p:nvSpPr>
          <p:cNvPr id="5" name="Slide Number Placeholder 4"/>
          <p:cNvSpPr>
            <a:spLocks noGrp="1"/>
          </p:cNvSpPr>
          <p:nvPr>
            <p:ph type="sldNum" sz="quarter" idx="12"/>
          </p:nvPr>
        </p:nvSpPr>
        <p:spPr/>
        <p:txBody>
          <a:bodyPr/>
          <a:lstStyle/>
          <a:p>
            <a:fld id="{CC942E1D-94D0-4C55-B1DD-A28B122FA8E2}" type="slidenum">
              <a:rPr lang="en-US" smtClean="0"/>
              <a:t>‹#›</a:t>
            </a:fld>
            <a:endParaRPr lang="en-US" dirty="0"/>
          </a:p>
        </p:txBody>
      </p:sp>
      <p:sp>
        <p:nvSpPr>
          <p:cNvPr id="12" name="Text Placeholder 9">
            <a:extLst>
              <a:ext uri="{FF2B5EF4-FFF2-40B4-BE49-F238E27FC236}">
                <a16:creationId xmlns:a16="http://schemas.microsoft.com/office/drawing/2014/main" id="{D66F7C5B-8ABE-2BF3-0902-9DA267516265}"/>
              </a:ext>
            </a:extLst>
          </p:cNvPr>
          <p:cNvSpPr>
            <a:spLocks noGrp="1"/>
          </p:cNvSpPr>
          <p:nvPr>
            <p:ph type="body" sz="quarter" idx="15"/>
          </p:nvPr>
        </p:nvSpPr>
        <p:spPr>
          <a:xfrm>
            <a:off x="610812" y="3792727"/>
            <a:ext cx="5257800" cy="2128607"/>
          </a:xfrm>
          <a:prstGeom prst="roundRect">
            <a:avLst>
              <a:gd name="adj" fmla="val 4746"/>
            </a:avLst>
          </a:prstGeom>
          <a:solidFill>
            <a:schemeClr val="bg2">
              <a:lumMod val="20000"/>
              <a:lumOff val="80000"/>
              <a:alpha val="7519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Ins="182880" rtlCol="0" anchor="ctr"/>
          <a:lstStyle>
            <a:lvl1pPr>
              <a:defRPr lang="en-US" sz="1600" dirty="0" smtClean="0">
                <a:solidFill>
                  <a:schemeClr val="tx2"/>
                </a:solidFill>
                <a:latin typeface="+mn-lt"/>
                <a:ea typeface="+mn-ea"/>
                <a:cs typeface="+mn-cs"/>
              </a:defRPr>
            </a:lvl1pPr>
            <a:lvl2pPr>
              <a:defRPr lang="en-US" sz="1600" dirty="0" smtClean="0">
                <a:solidFill>
                  <a:schemeClr val="tx2"/>
                </a:solidFill>
                <a:latin typeface="+mn-lt"/>
                <a:ea typeface="+mn-ea"/>
                <a:cs typeface="+mn-cs"/>
              </a:defRPr>
            </a:lvl2pPr>
            <a:lvl3pPr>
              <a:defRPr lang="en-US" sz="1600" dirty="0" smtClean="0">
                <a:solidFill>
                  <a:schemeClr val="tx2"/>
                </a:solidFill>
                <a:latin typeface="+mn-lt"/>
                <a:ea typeface="+mn-ea"/>
                <a:cs typeface="+mn-cs"/>
              </a:defRPr>
            </a:lvl3pPr>
            <a:lvl4pPr>
              <a:defRPr lang="en-US" sz="1600" dirty="0" smtClean="0">
                <a:solidFill>
                  <a:schemeClr val="tx2"/>
                </a:solidFill>
                <a:latin typeface="+mn-lt"/>
                <a:ea typeface="+mn-ea"/>
                <a:cs typeface="+mn-cs"/>
              </a:defRPr>
            </a:lvl4pPr>
            <a:lvl5pPr>
              <a:defRPr lang="en-US" sz="1600" dirty="0">
                <a:solidFill>
                  <a:schemeClr val="tx2"/>
                </a:solidFill>
                <a:latin typeface="+mn-lt"/>
                <a:ea typeface="+mn-ea"/>
                <a:cs typeface="+mn-cs"/>
              </a:defRPr>
            </a:lvl5pPr>
          </a:lstStyle>
          <a:p>
            <a:pPr marL="0" lvl="0" defTabSz="609585">
              <a:spcAft>
                <a:spcPts val="400"/>
              </a:spcAft>
            </a:pPr>
            <a:r>
              <a:rPr lang="en-US" dirty="0"/>
              <a:t>Click to edit Master text styles</a:t>
            </a:r>
          </a:p>
          <a:p>
            <a:pPr lvl="1" defTabSz="609585"/>
            <a:r>
              <a:rPr lang="en-US" dirty="0"/>
              <a:t>Second level</a:t>
            </a:r>
          </a:p>
          <a:p>
            <a:pPr marL="1219170" lvl="2" defTabSz="609585"/>
            <a:r>
              <a:rPr lang="en-US" dirty="0"/>
              <a:t>Third level</a:t>
            </a:r>
          </a:p>
          <a:p>
            <a:pPr marL="1828754" lvl="3" defTabSz="609585"/>
            <a:r>
              <a:rPr lang="en-US" dirty="0"/>
              <a:t>Fourth level</a:t>
            </a:r>
          </a:p>
          <a:p>
            <a:pPr marL="2438339" lvl="4" defTabSz="609585"/>
            <a:r>
              <a:rPr lang="en-US" dirty="0"/>
              <a:t>Fifth level</a:t>
            </a:r>
          </a:p>
        </p:txBody>
      </p:sp>
      <p:sp>
        <p:nvSpPr>
          <p:cNvPr id="13" name="Text Placeholder 9">
            <a:extLst>
              <a:ext uri="{FF2B5EF4-FFF2-40B4-BE49-F238E27FC236}">
                <a16:creationId xmlns:a16="http://schemas.microsoft.com/office/drawing/2014/main" id="{895E280A-4A01-ED08-E443-16C9CAC65BF6}"/>
              </a:ext>
            </a:extLst>
          </p:cNvPr>
          <p:cNvSpPr>
            <a:spLocks noGrp="1"/>
          </p:cNvSpPr>
          <p:nvPr>
            <p:ph type="body" sz="quarter" idx="16"/>
          </p:nvPr>
        </p:nvSpPr>
        <p:spPr>
          <a:xfrm>
            <a:off x="6117091" y="3792727"/>
            <a:ext cx="5257800" cy="2128607"/>
          </a:xfrm>
          <a:prstGeom prst="roundRect">
            <a:avLst>
              <a:gd name="adj" fmla="val 4746"/>
            </a:avLst>
          </a:prstGeom>
          <a:solidFill>
            <a:schemeClr val="bg2">
              <a:lumMod val="20000"/>
              <a:lumOff val="80000"/>
              <a:alpha val="7519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Ins="182880" rtlCol="0" anchor="ctr"/>
          <a:lstStyle>
            <a:lvl1pPr>
              <a:defRPr lang="en-US" sz="1600" dirty="0" smtClean="0">
                <a:solidFill>
                  <a:schemeClr val="tx2"/>
                </a:solidFill>
                <a:latin typeface="+mn-lt"/>
                <a:ea typeface="+mn-ea"/>
                <a:cs typeface="+mn-cs"/>
              </a:defRPr>
            </a:lvl1pPr>
            <a:lvl2pPr>
              <a:defRPr lang="en-US" sz="1600" dirty="0" smtClean="0">
                <a:solidFill>
                  <a:schemeClr val="tx2"/>
                </a:solidFill>
                <a:latin typeface="+mn-lt"/>
                <a:ea typeface="+mn-ea"/>
                <a:cs typeface="+mn-cs"/>
              </a:defRPr>
            </a:lvl2pPr>
            <a:lvl3pPr>
              <a:defRPr lang="en-US" sz="1600" dirty="0" smtClean="0">
                <a:solidFill>
                  <a:schemeClr val="tx2"/>
                </a:solidFill>
                <a:latin typeface="+mn-lt"/>
                <a:ea typeface="+mn-ea"/>
                <a:cs typeface="+mn-cs"/>
              </a:defRPr>
            </a:lvl3pPr>
            <a:lvl4pPr>
              <a:defRPr lang="en-US" sz="1600" dirty="0" smtClean="0">
                <a:solidFill>
                  <a:schemeClr val="tx2"/>
                </a:solidFill>
                <a:latin typeface="+mn-lt"/>
                <a:ea typeface="+mn-ea"/>
                <a:cs typeface="+mn-cs"/>
              </a:defRPr>
            </a:lvl4pPr>
            <a:lvl5pPr>
              <a:defRPr lang="en-US" sz="1600" dirty="0">
                <a:solidFill>
                  <a:schemeClr val="tx2"/>
                </a:solidFill>
                <a:latin typeface="+mn-lt"/>
                <a:ea typeface="+mn-ea"/>
                <a:cs typeface="+mn-cs"/>
              </a:defRPr>
            </a:lvl5pPr>
          </a:lstStyle>
          <a:p>
            <a:pPr marL="0" lvl="0" defTabSz="609585">
              <a:spcAft>
                <a:spcPts val="400"/>
              </a:spcAft>
            </a:pPr>
            <a:r>
              <a:rPr lang="en-US" dirty="0"/>
              <a:t>Click to edit Master text styles</a:t>
            </a:r>
          </a:p>
          <a:p>
            <a:pPr lvl="1" defTabSz="609585"/>
            <a:r>
              <a:rPr lang="en-US" dirty="0"/>
              <a:t>Second level</a:t>
            </a:r>
          </a:p>
          <a:p>
            <a:pPr marL="1219170" lvl="2" defTabSz="609585"/>
            <a:r>
              <a:rPr lang="en-US" dirty="0"/>
              <a:t>Third level</a:t>
            </a:r>
          </a:p>
          <a:p>
            <a:pPr marL="1828754" lvl="3" defTabSz="609585"/>
            <a:r>
              <a:rPr lang="en-US" dirty="0"/>
              <a:t>Fourth level</a:t>
            </a:r>
          </a:p>
          <a:p>
            <a:pPr marL="2438339" lvl="4" defTabSz="609585"/>
            <a:r>
              <a:rPr lang="en-US" dirty="0"/>
              <a:t>Fifth level</a:t>
            </a:r>
          </a:p>
        </p:txBody>
      </p:sp>
    </p:spTree>
    <p:extLst>
      <p:ext uri="{BB962C8B-B14F-4D97-AF65-F5344CB8AC3E}">
        <p14:creationId xmlns:p14="http://schemas.microsoft.com/office/powerpoint/2010/main" val="169703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5" name="Slide Number Placeholder 4"/>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209816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Title on Left">
    <p:spTree>
      <p:nvGrpSpPr>
        <p:cNvPr id="1" name=""/>
        <p:cNvGrpSpPr/>
        <p:nvPr/>
      </p:nvGrpSpPr>
      <p:grpSpPr>
        <a:xfrm>
          <a:off x="0" y="0"/>
          <a:ext cx="0" cy="0"/>
          <a:chOff x="0" y="0"/>
          <a:chExt cx="0" cy="0"/>
        </a:xfrm>
      </p:grpSpPr>
      <p:sp>
        <p:nvSpPr>
          <p:cNvPr id="2" name="Title 1"/>
          <p:cNvSpPr>
            <a:spLocks noGrp="1"/>
          </p:cNvSpPr>
          <p:nvPr>
            <p:ph type="title"/>
          </p:nvPr>
        </p:nvSpPr>
        <p:spPr>
          <a:xfrm>
            <a:off x="977053" y="1044144"/>
            <a:ext cx="2540137" cy="1469293"/>
          </a:xfrm>
        </p:spPr>
        <p:txBody>
          <a:bodyPr anchor="t" anchorCtr="0"/>
          <a:lstStyle>
            <a:lvl1pPr>
              <a:defRPr sz="3200">
                <a:solidFill>
                  <a:schemeClr val="tx2"/>
                </a:solidFill>
              </a:defRPr>
            </a:lvl1pPr>
          </a:lstStyle>
          <a:p>
            <a:r>
              <a:rPr lang="en-US" dirty="0"/>
              <a:t>Click to edit Master title style</a:t>
            </a:r>
          </a:p>
        </p:txBody>
      </p:sp>
      <p:sp>
        <p:nvSpPr>
          <p:cNvPr id="4" name="Text Placeholder 3"/>
          <p:cNvSpPr>
            <a:spLocks noGrp="1"/>
          </p:cNvSpPr>
          <p:nvPr>
            <p:ph type="body" sz="half" idx="2"/>
          </p:nvPr>
        </p:nvSpPr>
        <p:spPr>
          <a:xfrm>
            <a:off x="977052" y="2980105"/>
            <a:ext cx="2786551" cy="2888883"/>
          </a:xfrm>
        </p:spPr>
        <p:txBody>
          <a:bodyPr/>
          <a:lstStyle>
            <a:lvl1pPr marL="0" indent="0">
              <a:buNone/>
              <a:defRPr sz="1867"/>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3" name="Content Placeholder 2"/>
          <p:cNvSpPr>
            <a:spLocks noGrp="1"/>
          </p:cNvSpPr>
          <p:nvPr>
            <p:ph idx="1"/>
          </p:nvPr>
        </p:nvSpPr>
        <p:spPr>
          <a:xfrm>
            <a:off x="4032753" y="1139722"/>
            <a:ext cx="7322635" cy="4563697"/>
          </a:xfrm>
        </p:spPr>
        <p:txBody>
          <a:bodyPr/>
          <a:lstStyle>
            <a:lvl1pPr marL="309026" indent="-309026">
              <a:buClr>
                <a:srgbClr val="00467F"/>
              </a:buClr>
              <a:buFont typeface="Wingdings" pitchFamily="2" charset="2"/>
              <a:buChar char="§"/>
              <a:tabLst/>
              <a:defRPr sz="2400" b="1"/>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389954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_Contact_Disclaim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1A7170-C1A7-868C-1B80-3DF9598587F2}"/>
              </a:ext>
            </a:extLst>
          </p:cNvPr>
          <p:cNvSpPr/>
          <p:nvPr userDrawn="1"/>
        </p:nvSpPr>
        <p:spPr>
          <a:xfrm>
            <a:off x="0" y="1319514"/>
            <a:ext cx="12191999" cy="5538486"/>
          </a:xfrm>
          <a:prstGeom prst="rect">
            <a:avLst/>
          </a:prstGeom>
          <a:gradFill flip="none" rotWithShape="1">
            <a:gsLst>
              <a:gs pos="17000">
                <a:schemeClr val="tx2"/>
              </a:gs>
              <a:gs pos="99000">
                <a:schemeClr val="accent5"/>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21E9AED-FFDC-B503-1708-7264143C8EC6}"/>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3135" y="1319514"/>
            <a:ext cx="9867900" cy="5538485"/>
          </a:xfrm>
          <a:prstGeom prst="rect">
            <a:avLst/>
          </a:prstGeom>
        </p:spPr>
      </p:pic>
      <p:sp>
        <p:nvSpPr>
          <p:cNvPr id="2" name="Title 1"/>
          <p:cNvSpPr>
            <a:spLocks noGrp="1"/>
          </p:cNvSpPr>
          <p:nvPr userDrawn="1">
            <p:ph type="ctrTitle" hasCustomPrompt="1"/>
          </p:nvPr>
        </p:nvSpPr>
        <p:spPr>
          <a:xfrm>
            <a:off x="2424486" y="2351038"/>
            <a:ext cx="8475989" cy="1447287"/>
          </a:xfrm>
        </p:spPr>
        <p:txBody>
          <a:bodyPr anchor="t" anchorCtr="0">
            <a:noAutofit/>
          </a:bodyPr>
          <a:lstStyle>
            <a:lvl1pPr algn="l">
              <a:lnSpc>
                <a:spcPct val="100000"/>
              </a:lnSpc>
              <a:defRPr sz="3733">
                <a:solidFill>
                  <a:schemeClr val="bg1"/>
                </a:solidFill>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2431743" y="4006672"/>
            <a:ext cx="8475988" cy="583488"/>
          </a:xfrm>
        </p:spPr>
        <p:txBody>
          <a:bodyPr anchor="b" anchorCtr="0">
            <a:noAutofit/>
          </a:bodyPr>
          <a:lstStyle>
            <a:lvl1pPr marL="0" indent="0" algn="l">
              <a:lnSpc>
                <a:spcPct val="130000"/>
              </a:lnSpc>
              <a:buNone/>
              <a:defRPr sz="1867"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6" name="Slide Number Placeholder 3">
            <a:extLst>
              <a:ext uri="{FF2B5EF4-FFF2-40B4-BE49-F238E27FC236}">
                <a16:creationId xmlns:a16="http://schemas.microsoft.com/office/drawing/2014/main" id="{4CD73B8D-A8F3-B232-4E7C-4FA5EF15792B}"/>
              </a:ext>
            </a:extLst>
          </p:cNvPr>
          <p:cNvSpPr>
            <a:spLocks noGrp="1"/>
          </p:cNvSpPr>
          <p:nvPr>
            <p:ph type="sldNum" sz="quarter" idx="12"/>
          </p:nvPr>
        </p:nvSpPr>
        <p:spPr>
          <a:xfrm>
            <a:off x="11844817" y="6405967"/>
            <a:ext cx="427929" cy="365125"/>
          </a:xfrm>
        </p:spPr>
        <p:txBody>
          <a:bodyPr/>
          <a:lstStyle>
            <a:lvl1pPr>
              <a:defRPr>
                <a:solidFill>
                  <a:schemeClr val="bg1"/>
                </a:solidFill>
              </a:defRPr>
            </a:lvl1pPr>
          </a:lstStyle>
          <a:p>
            <a:fld id="{CC942E1D-94D0-4C55-B1DD-A28B122FA8E2}" type="slidenum">
              <a:rPr lang="en-US" smtClean="0"/>
              <a:pPr/>
              <a:t>‹#›</a:t>
            </a:fld>
            <a:endParaRPr lang="en-US" dirty="0"/>
          </a:p>
        </p:txBody>
      </p:sp>
      <p:pic>
        <p:nvPicPr>
          <p:cNvPr id="5" name="Picture 4" descr="CIPP Center to Improve Program and Project Performance Logo">
            <a:extLst>
              <a:ext uri="{FF2B5EF4-FFF2-40B4-BE49-F238E27FC236}">
                <a16:creationId xmlns:a16="http://schemas.microsoft.com/office/drawing/2014/main" id="{017B1AEE-A91E-20AB-8EDB-F3B00929E6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3044" y="407402"/>
            <a:ext cx="5295900" cy="584200"/>
          </a:xfrm>
          <a:prstGeom prst="rect">
            <a:avLst/>
          </a:prstGeom>
        </p:spPr>
      </p:pic>
      <p:pic>
        <p:nvPicPr>
          <p:cNvPr id="8" name="Picture 7" descr="Westat logo">
            <a:extLst>
              <a:ext uri="{FF2B5EF4-FFF2-40B4-BE49-F238E27FC236}">
                <a16:creationId xmlns:a16="http://schemas.microsoft.com/office/drawing/2014/main" id="{ACEDFC0D-A6CD-6907-6216-CFB472CF67C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734309" y="426452"/>
            <a:ext cx="2110508" cy="551767"/>
          </a:xfrm>
          <a:prstGeom prst="rect">
            <a:avLst/>
          </a:prstGeom>
        </p:spPr>
      </p:pic>
      <p:sp>
        <p:nvSpPr>
          <p:cNvPr id="10" name="Text Placeholder 9">
            <a:extLst>
              <a:ext uri="{FF2B5EF4-FFF2-40B4-BE49-F238E27FC236}">
                <a16:creationId xmlns:a16="http://schemas.microsoft.com/office/drawing/2014/main" id="{6A9B5DD0-5C6C-790C-88E3-4A2FE84C6522}"/>
              </a:ext>
            </a:extLst>
          </p:cNvPr>
          <p:cNvSpPr>
            <a:spLocks noGrp="1"/>
          </p:cNvSpPr>
          <p:nvPr>
            <p:ph type="body" sz="quarter" idx="13"/>
          </p:nvPr>
        </p:nvSpPr>
        <p:spPr>
          <a:xfrm>
            <a:off x="2366057" y="5128139"/>
            <a:ext cx="8540750" cy="960604"/>
          </a:xfrm>
        </p:spPr>
        <p:txBody>
          <a:bodyPr/>
          <a:lstStyle>
            <a:lvl1pPr marL="76198" indent="0">
              <a:buNone/>
              <a:defRPr sz="1200">
                <a:solidFill>
                  <a:schemeClr val="bg1"/>
                </a:solidFill>
              </a:defRPr>
            </a:lvl1pPr>
            <a:lvl2pPr marL="385224" indent="0">
              <a:buNone/>
              <a:defRPr sz="1400">
                <a:solidFill>
                  <a:schemeClr val="bg1"/>
                </a:solidFill>
              </a:defRPr>
            </a:lvl2pPr>
            <a:lvl3pPr marL="609584" indent="0">
              <a:buNone/>
              <a:defRPr sz="1400">
                <a:solidFill>
                  <a:schemeClr val="bg1"/>
                </a:solidFill>
              </a:defRPr>
            </a:lvl3pPr>
            <a:lvl4pPr marL="1371566" indent="0">
              <a:buNone/>
              <a:defRPr sz="1400">
                <a:solidFill>
                  <a:schemeClr val="bg1"/>
                </a:solidFill>
              </a:defRPr>
            </a:lvl4pPr>
            <a:lvl5pPr marL="1828755" indent="0">
              <a:buNone/>
              <a:defRPr sz="1400">
                <a:solidFill>
                  <a:schemeClr val="bg1"/>
                </a:solidFill>
              </a:defRPr>
            </a:lvl5pPr>
          </a:lstStyle>
          <a:p>
            <a:pPr lvl="0"/>
            <a:r>
              <a:rPr lang="en-US" dirty="0"/>
              <a:t>Click to edit Master text styles</a:t>
            </a:r>
          </a:p>
        </p:txBody>
      </p:sp>
      <p:sp>
        <p:nvSpPr>
          <p:cNvPr id="11" name="DISCLAIMER">
            <a:extLst>
              <a:ext uri="{FF2B5EF4-FFF2-40B4-BE49-F238E27FC236}">
                <a16:creationId xmlns:a16="http://schemas.microsoft.com/office/drawing/2014/main" id="{87806B4F-B786-ECE0-A4E2-52C2BFE0E4B7}"/>
              </a:ext>
            </a:extLst>
          </p:cNvPr>
          <p:cNvSpPr>
            <a:spLocks noGrp="1"/>
          </p:cNvSpPr>
          <p:nvPr>
            <p:ph type="body" sz="quarter" idx="19" hasCustomPrompt="1"/>
          </p:nvPr>
        </p:nvSpPr>
        <p:spPr>
          <a:xfrm>
            <a:off x="2431743" y="6444682"/>
            <a:ext cx="6990541" cy="192506"/>
          </a:xfrm>
        </p:spPr>
        <p:txBody>
          <a:bodyPr/>
          <a:lstStyle>
            <a:lvl1pPr marL="6350" indent="0">
              <a:buNone/>
              <a:tabLst/>
              <a:defRPr sz="700" b="1" i="0">
                <a:solidFill>
                  <a:schemeClr val="bg1"/>
                </a:solidFill>
              </a:defRPr>
            </a:lvl1pPr>
          </a:lstStyle>
          <a:p>
            <a:r>
              <a:rPr lang="en-US" dirty="0"/>
              <a:t>Photos are for illustrative purposes only. All persons depicted, unless otherwise stated, are models.</a:t>
            </a:r>
          </a:p>
        </p:txBody>
      </p:sp>
      <p:sp>
        <p:nvSpPr>
          <p:cNvPr id="12" name="DISCLAIMER MESSAGE">
            <a:extLst>
              <a:ext uri="{FF2B5EF4-FFF2-40B4-BE49-F238E27FC236}">
                <a16:creationId xmlns:a16="http://schemas.microsoft.com/office/drawing/2014/main" id="{0D6A0FFC-29D2-3963-F740-261747338527}"/>
              </a:ext>
            </a:extLst>
          </p:cNvPr>
          <p:cNvSpPr txBox="1"/>
          <p:nvPr userDrawn="1"/>
        </p:nvSpPr>
        <p:spPr>
          <a:xfrm>
            <a:off x="0" y="-282571"/>
            <a:ext cx="12192000" cy="253916"/>
          </a:xfrm>
          <a:prstGeom prst="rect">
            <a:avLst/>
          </a:prstGeom>
          <a:solidFill>
            <a:schemeClr val="accent6"/>
          </a:solidFill>
        </p:spPr>
        <p:txBody>
          <a:bodyPr wrap="square" rtlCol="0">
            <a:spAutoFit/>
          </a:bodyPr>
          <a:lstStyle/>
          <a:p>
            <a:pPr algn="ctr"/>
            <a:r>
              <a:rPr lang="en-US" sz="1000" b="1" dirty="0">
                <a:solidFill>
                  <a:schemeClr val="bg1"/>
                </a:solidFill>
              </a:rPr>
              <a:t>DO NOT DELETE THIS SLIDE</a:t>
            </a:r>
          </a:p>
        </p:txBody>
      </p:sp>
    </p:spTree>
    <p:extLst>
      <p:ext uri="{BB962C8B-B14F-4D97-AF65-F5344CB8AC3E}">
        <p14:creationId xmlns:p14="http://schemas.microsoft.com/office/powerpoint/2010/main" val="262204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60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Section Divider">
    <p:bg>
      <p:bgPr>
        <a:gradFill>
          <a:gsLst>
            <a:gs pos="17000">
              <a:schemeClr val="tx2"/>
            </a:gs>
            <a:gs pos="99000">
              <a:schemeClr val="accent5"/>
            </a:gs>
          </a:gsLst>
          <a:lin ang="2700000" scaled="1"/>
        </a:gra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782C6B8B-DB81-483D-4F81-AC7D0ADD64D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48973" y="-4479"/>
            <a:ext cx="8941128" cy="6889600"/>
          </a:xfrm>
          <a:prstGeom prst="rect">
            <a:avLst/>
          </a:prstGeom>
        </p:spPr>
      </p:pic>
      <p:pic>
        <p:nvPicPr>
          <p:cNvPr id="14" name="Picture 13">
            <a:extLst>
              <a:ext uri="{FF2B5EF4-FFF2-40B4-BE49-F238E27FC236}">
                <a16:creationId xmlns:a16="http://schemas.microsoft.com/office/drawing/2014/main" id="{6B2DB1FD-FF85-B474-49AB-502FD283F783}"/>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3135" y="-2"/>
            <a:ext cx="9867900" cy="6858001"/>
          </a:xfrm>
          <a:prstGeom prst="rect">
            <a:avLst/>
          </a:prstGeom>
        </p:spPr>
      </p:pic>
      <p:sp>
        <p:nvSpPr>
          <p:cNvPr id="16" name="Slide Number Placeholder 5">
            <a:extLst>
              <a:ext uri="{FF2B5EF4-FFF2-40B4-BE49-F238E27FC236}">
                <a16:creationId xmlns:a16="http://schemas.microsoft.com/office/drawing/2014/main" id="{0271E872-D058-364E-B6EA-D1CAFAD8A0F3}"/>
              </a:ext>
            </a:extLst>
          </p:cNvPr>
          <p:cNvSpPr>
            <a:spLocks noGrp="1"/>
          </p:cNvSpPr>
          <p:nvPr>
            <p:ph type="sldNum" sz="quarter" idx="12"/>
          </p:nvPr>
        </p:nvSpPr>
        <p:spPr>
          <a:xfrm>
            <a:off x="11850624" y="6400800"/>
            <a:ext cx="439477" cy="365125"/>
          </a:xfrm>
        </p:spPr>
        <p:txBody>
          <a:bodyPr/>
          <a:lstStyle>
            <a:lvl1pPr>
              <a:defRPr>
                <a:solidFill>
                  <a:schemeClr val="bg1"/>
                </a:solidFill>
              </a:defRPr>
            </a:lvl1pPr>
          </a:lstStyle>
          <a:p>
            <a:fld id="{CC942E1D-94D0-4C55-B1DD-A28B122FA8E2}" type="slidenum">
              <a:rPr lang="en-US" smtClean="0"/>
              <a:pPr/>
              <a:t>‹#›</a:t>
            </a:fld>
            <a:endParaRPr lang="en-US" dirty="0"/>
          </a:p>
        </p:txBody>
      </p:sp>
      <p:sp>
        <p:nvSpPr>
          <p:cNvPr id="10" name="Freeform 9">
            <a:extLst>
              <a:ext uri="{FF2B5EF4-FFF2-40B4-BE49-F238E27FC236}">
                <a16:creationId xmlns:a16="http://schemas.microsoft.com/office/drawing/2014/main" id="{2BBE867B-9DA3-086E-F7C0-465F0571558C}"/>
              </a:ext>
            </a:extLst>
          </p:cNvPr>
          <p:cNvSpPr/>
          <p:nvPr userDrawn="1"/>
        </p:nvSpPr>
        <p:spPr>
          <a:xfrm>
            <a:off x="7783338" y="6796238"/>
            <a:ext cx="53603" cy="29046"/>
          </a:xfrm>
          <a:custGeom>
            <a:avLst/>
            <a:gdLst>
              <a:gd name="connsiteX0" fmla="*/ 0 w 53603"/>
              <a:gd name="connsiteY0" fmla="*/ 0 h 29046"/>
              <a:gd name="connsiteX1" fmla="*/ 25212 w 53603"/>
              <a:gd name="connsiteY1" fmla="*/ 85 h 29046"/>
              <a:gd name="connsiteX2" fmla="*/ 53603 w 53603"/>
              <a:gd name="connsiteY2" fmla="*/ 29046 h 29046"/>
              <a:gd name="connsiteX3" fmla="*/ 0 w 53603"/>
              <a:gd name="connsiteY3" fmla="*/ 0 h 29046"/>
            </a:gdLst>
            <a:ahLst/>
            <a:cxnLst>
              <a:cxn ang="0">
                <a:pos x="connsiteX0" y="connsiteY0"/>
              </a:cxn>
              <a:cxn ang="0">
                <a:pos x="connsiteX1" y="connsiteY1"/>
              </a:cxn>
              <a:cxn ang="0">
                <a:pos x="connsiteX2" y="connsiteY2"/>
              </a:cxn>
              <a:cxn ang="0">
                <a:pos x="connsiteX3" y="connsiteY3"/>
              </a:cxn>
            </a:cxnLst>
            <a:rect l="l" t="t" r="r" b="b"/>
            <a:pathLst>
              <a:path w="53603" h="29046">
                <a:moveTo>
                  <a:pt x="0" y="0"/>
                </a:moveTo>
                <a:lnTo>
                  <a:pt x="25212" y="85"/>
                </a:lnTo>
                <a:lnTo>
                  <a:pt x="53603" y="29046"/>
                </a:lnTo>
                <a:lnTo>
                  <a:pt x="0" y="0"/>
                </a:lnTo>
                <a:close/>
              </a:path>
            </a:pathLst>
          </a:custGeom>
          <a:solidFill>
            <a:schemeClr val="bg1">
              <a:alpha val="46269"/>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7" name="Title Placeholder 1">
            <a:extLst>
              <a:ext uri="{FF2B5EF4-FFF2-40B4-BE49-F238E27FC236}">
                <a16:creationId xmlns:a16="http://schemas.microsoft.com/office/drawing/2014/main" id="{6333E92C-9D4E-2FC6-3FEB-21664892F29B}"/>
              </a:ext>
            </a:extLst>
          </p:cNvPr>
          <p:cNvSpPr>
            <a:spLocks noGrp="1"/>
          </p:cNvSpPr>
          <p:nvPr>
            <p:ph type="title"/>
          </p:nvPr>
        </p:nvSpPr>
        <p:spPr>
          <a:xfrm>
            <a:off x="683550" y="838200"/>
            <a:ext cx="4247265" cy="2808810"/>
          </a:xfrm>
        </p:spPr>
        <p:txBody>
          <a:bodyPr lIns="0" tIns="0" rIns="0" bIns="0" anchor="b" anchorCtr="0">
            <a:noAutofit/>
          </a:bodyPr>
          <a:lstStyle>
            <a:lvl1pPr>
              <a:defRPr sz="3200">
                <a:solidFill>
                  <a:schemeClr val="bg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D4FD6FFD-E4DA-A42E-BADE-4D402A09762B}"/>
              </a:ext>
              <a:ext uri="{C183D7F6-B498-43B3-948B-1728B52AA6E4}">
                <adec:decorative xmlns:adec="http://schemas.microsoft.com/office/drawing/2017/decorative" val="1"/>
              </a:ext>
            </a:extLst>
          </p:cNvPr>
          <p:cNvSpPr>
            <a:spLocks noGrp="1"/>
          </p:cNvSpPr>
          <p:nvPr>
            <p:ph type="body" idx="1"/>
          </p:nvPr>
        </p:nvSpPr>
        <p:spPr>
          <a:xfrm>
            <a:off x="683550" y="3936561"/>
            <a:ext cx="3832087" cy="2072297"/>
          </a:xfrm>
        </p:spPr>
        <p:txBody>
          <a:bodyPr lIns="0" rIns="0">
            <a:noAutofit/>
          </a:bodyPr>
          <a:lstStyle>
            <a:lvl1pPr marL="0" indent="0">
              <a:buNone/>
              <a:defRPr sz="20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5741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03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Section Divider">
    <p:bg>
      <p:bgPr>
        <a:gradFill>
          <a:gsLst>
            <a:gs pos="17000">
              <a:schemeClr val="tx2"/>
            </a:gs>
            <a:gs pos="99000">
              <a:schemeClr val="accent5"/>
            </a:gs>
          </a:gsLst>
          <a:lin ang="2700000" scaled="1"/>
        </a:gra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782C6B8B-DB81-483D-4F81-AC7D0ADD64D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348973" y="-4479"/>
            <a:ext cx="8941128" cy="6889600"/>
          </a:xfrm>
          <a:prstGeom prst="rect">
            <a:avLst/>
          </a:prstGeom>
        </p:spPr>
      </p:pic>
      <p:pic>
        <p:nvPicPr>
          <p:cNvPr id="13" name="Picture 12">
            <a:extLst>
              <a:ext uri="{FF2B5EF4-FFF2-40B4-BE49-F238E27FC236}">
                <a16:creationId xmlns:a16="http://schemas.microsoft.com/office/drawing/2014/main" id="{D6B97FC1-07E9-DDD5-FC4C-056FFC515A6A}"/>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3135" y="-2"/>
            <a:ext cx="9867900" cy="6858001"/>
          </a:xfrm>
          <a:prstGeom prst="rect">
            <a:avLst/>
          </a:prstGeom>
        </p:spPr>
      </p:pic>
      <p:sp>
        <p:nvSpPr>
          <p:cNvPr id="16" name="Slide Number Placeholder 5">
            <a:extLst>
              <a:ext uri="{FF2B5EF4-FFF2-40B4-BE49-F238E27FC236}">
                <a16:creationId xmlns:a16="http://schemas.microsoft.com/office/drawing/2014/main" id="{0271E872-D058-364E-B6EA-D1CAFAD8A0F3}"/>
              </a:ext>
            </a:extLst>
          </p:cNvPr>
          <p:cNvSpPr>
            <a:spLocks noGrp="1"/>
          </p:cNvSpPr>
          <p:nvPr>
            <p:ph type="sldNum" sz="quarter" idx="12"/>
          </p:nvPr>
        </p:nvSpPr>
        <p:spPr>
          <a:xfrm>
            <a:off x="11850624" y="6400800"/>
            <a:ext cx="439477" cy="365125"/>
          </a:xfrm>
        </p:spPr>
        <p:txBody>
          <a:bodyPr/>
          <a:lstStyle>
            <a:lvl1pPr>
              <a:defRPr>
                <a:solidFill>
                  <a:srgbClr val="00467F"/>
                </a:solidFill>
              </a:defRPr>
            </a:lvl1pPr>
          </a:lstStyle>
          <a:p>
            <a:fld id="{CC942E1D-94D0-4C55-B1DD-A28B122FA8E2}" type="slidenum">
              <a:rPr lang="en-US" smtClean="0"/>
              <a:pPr/>
              <a:t>‹#›</a:t>
            </a:fld>
            <a:endParaRPr lang="en-US" dirty="0"/>
          </a:p>
        </p:txBody>
      </p:sp>
      <p:sp>
        <p:nvSpPr>
          <p:cNvPr id="10" name="Freeform 9">
            <a:extLst>
              <a:ext uri="{FF2B5EF4-FFF2-40B4-BE49-F238E27FC236}">
                <a16:creationId xmlns:a16="http://schemas.microsoft.com/office/drawing/2014/main" id="{2BBE867B-9DA3-086E-F7C0-465F0571558C}"/>
              </a:ext>
            </a:extLst>
          </p:cNvPr>
          <p:cNvSpPr/>
          <p:nvPr userDrawn="1"/>
        </p:nvSpPr>
        <p:spPr>
          <a:xfrm>
            <a:off x="7783338" y="6796238"/>
            <a:ext cx="53603" cy="29046"/>
          </a:xfrm>
          <a:custGeom>
            <a:avLst/>
            <a:gdLst>
              <a:gd name="connsiteX0" fmla="*/ 0 w 53603"/>
              <a:gd name="connsiteY0" fmla="*/ 0 h 29046"/>
              <a:gd name="connsiteX1" fmla="*/ 25212 w 53603"/>
              <a:gd name="connsiteY1" fmla="*/ 85 h 29046"/>
              <a:gd name="connsiteX2" fmla="*/ 53603 w 53603"/>
              <a:gd name="connsiteY2" fmla="*/ 29046 h 29046"/>
              <a:gd name="connsiteX3" fmla="*/ 0 w 53603"/>
              <a:gd name="connsiteY3" fmla="*/ 0 h 29046"/>
            </a:gdLst>
            <a:ahLst/>
            <a:cxnLst>
              <a:cxn ang="0">
                <a:pos x="connsiteX0" y="connsiteY0"/>
              </a:cxn>
              <a:cxn ang="0">
                <a:pos x="connsiteX1" y="connsiteY1"/>
              </a:cxn>
              <a:cxn ang="0">
                <a:pos x="connsiteX2" y="connsiteY2"/>
              </a:cxn>
              <a:cxn ang="0">
                <a:pos x="connsiteX3" y="connsiteY3"/>
              </a:cxn>
            </a:cxnLst>
            <a:rect l="l" t="t" r="r" b="b"/>
            <a:pathLst>
              <a:path w="53603" h="29046">
                <a:moveTo>
                  <a:pt x="0" y="0"/>
                </a:moveTo>
                <a:lnTo>
                  <a:pt x="25212" y="85"/>
                </a:lnTo>
                <a:lnTo>
                  <a:pt x="53603" y="29046"/>
                </a:lnTo>
                <a:lnTo>
                  <a:pt x="0" y="0"/>
                </a:lnTo>
                <a:close/>
              </a:path>
            </a:pathLst>
          </a:custGeom>
          <a:solidFill>
            <a:schemeClr val="bg1">
              <a:alpha val="46269"/>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7" name="Title Placeholder 1">
            <a:extLst>
              <a:ext uri="{FF2B5EF4-FFF2-40B4-BE49-F238E27FC236}">
                <a16:creationId xmlns:a16="http://schemas.microsoft.com/office/drawing/2014/main" id="{A3CF40E1-455D-27D7-7A23-BE5C35D8D29F}"/>
              </a:ext>
            </a:extLst>
          </p:cNvPr>
          <p:cNvSpPr>
            <a:spLocks noGrp="1"/>
          </p:cNvSpPr>
          <p:nvPr>
            <p:ph type="title"/>
          </p:nvPr>
        </p:nvSpPr>
        <p:spPr>
          <a:xfrm>
            <a:off x="683550" y="838200"/>
            <a:ext cx="4247265" cy="2808810"/>
          </a:xfrm>
        </p:spPr>
        <p:txBody>
          <a:bodyPr lIns="0" tIns="0" rIns="0" bIns="0" anchor="b" anchorCtr="0">
            <a:noAutofit/>
          </a:bodyPr>
          <a:lstStyle>
            <a:lvl1pPr>
              <a:defRPr sz="3200">
                <a:solidFill>
                  <a:schemeClr val="bg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3F92938C-4AF7-5B4D-C3F7-17D452F2C6CB}"/>
              </a:ext>
              <a:ext uri="{C183D7F6-B498-43B3-948B-1728B52AA6E4}">
                <adec:decorative xmlns:adec="http://schemas.microsoft.com/office/drawing/2017/decorative" val="1"/>
              </a:ext>
            </a:extLst>
          </p:cNvPr>
          <p:cNvSpPr>
            <a:spLocks noGrp="1"/>
          </p:cNvSpPr>
          <p:nvPr>
            <p:ph type="body" idx="1"/>
          </p:nvPr>
        </p:nvSpPr>
        <p:spPr>
          <a:xfrm>
            <a:off x="683550" y="3936561"/>
            <a:ext cx="3832087" cy="2072297"/>
          </a:xfrm>
        </p:spPr>
        <p:txBody>
          <a:bodyPr lIns="0" rIns="0">
            <a:noAutofit/>
          </a:bodyPr>
          <a:lstStyle>
            <a:lvl1pPr marL="0" indent="0">
              <a:buNone/>
              <a:defRPr sz="20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2541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0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Section Divider">
    <p:bg>
      <p:bgPr>
        <a:solidFill>
          <a:srgbClr val="C6C2C4"/>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782C6B8B-DB81-483D-4F81-AC7D0ADD64D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65942" y="-1"/>
            <a:ext cx="11260597" cy="6858001"/>
          </a:xfrm>
          <a:prstGeom prst="rect">
            <a:avLst/>
          </a:prstGeom>
        </p:spPr>
      </p:pic>
      <p:pic>
        <p:nvPicPr>
          <p:cNvPr id="2" name="Picture 1">
            <a:extLst>
              <a:ext uri="{FF2B5EF4-FFF2-40B4-BE49-F238E27FC236}">
                <a16:creationId xmlns:a16="http://schemas.microsoft.com/office/drawing/2014/main" id="{6CE5051D-3203-8C48-C1FE-1E63E316F7B8}"/>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3135" y="-2"/>
            <a:ext cx="9867900" cy="6858001"/>
          </a:xfrm>
          <a:prstGeom prst="rect">
            <a:avLst/>
          </a:prstGeom>
        </p:spPr>
      </p:pic>
      <p:sp>
        <p:nvSpPr>
          <p:cNvPr id="16" name="Slide Number Placeholder 5">
            <a:extLst>
              <a:ext uri="{FF2B5EF4-FFF2-40B4-BE49-F238E27FC236}">
                <a16:creationId xmlns:a16="http://schemas.microsoft.com/office/drawing/2014/main" id="{0271E872-D058-364E-B6EA-D1CAFAD8A0F3}"/>
              </a:ext>
            </a:extLst>
          </p:cNvPr>
          <p:cNvSpPr>
            <a:spLocks noGrp="1"/>
          </p:cNvSpPr>
          <p:nvPr>
            <p:ph type="sldNum" sz="quarter" idx="12"/>
          </p:nvPr>
        </p:nvSpPr>
        <p:spPr>
          <a:xfrm>
            <a:off x="11850624" y="6400800"/>
            <a:ext cx="439477" cy="365125"/>
          </a:xfrm>
        </p:spPr>
        <p:txBody>
          <a:bodyPr/>
          <a:lstStyle>
            <a:lvl1pPr>
              <a:defRPr>
                <a:solidFill>
                  <a:srgbClr val="00467F"/>
                </a:solidFill>
              </a:defRPr>
            </a:lvl1pPr>
          </a:lstStyle>
          <a:p>
            <a:fld id="{CC942E1D-94D0-4C55-B1DD-A28B122FA8E2}" type="slidenum">
              <a:rPr lang="en-US" smtClean="0"/>
              <a:pPr/>
              <a:t>‹#›</a:t>
            </a:fld>
            <a:endParaRPr lang="en-US" dirty="0"/>
          </a:p>
        </p:txBody>
      </p:sp>
      <p:sp>
        <p:nvSpPr>
          <p:cNvPr id="10" name="Freeform 9">
            <a:extLst>
              <a:ext uri="{FF2B5EF4-FFF2-40B4-BE49-F238E27FC236}">
                <a16:creationId xmlns:a16="http://schemas.microsoft.com/office/drawing/2014/main" id="{2BBE867B-9DA3-086E-F7C0-465F0571558C}"/>
              </a:ext>
            </a:extLst>
          </p:cNvPr>
          <p:cNvSpPr/>
          <p:nvPr userDrawn="1"/>
        </p:nvSpPr>
        <p:spPr>
          <a:xfrm>
            <a:off x="7783338" y="6796238"/>
            <a:ext cx="53603" cy="29046"/>
          </a:xfrm>
          <a:custGeom>
            <a:avLst/>
            <a:gdLst>
              <a:gd name="connsiteX0" fmla="*/ 0 w 53603"/>
              <a:gd name="connsiteY0" fmla="*/ 0 h 29046"/>
              <a:gd name="connsiteX1" fmla="*/ 25212 w 53603"/>
              <a:gd name="connsiteY1" fmla="*/ 85 h 29046"/>
              <a:gd name="connsiteX2" fmla="*/ 53603 w 53603"/>
              <a:gd name="connsiteY2" fmla="*/ 29046 h 29046"/>
              <a:gd name="connsiteX3" fmla="*/ 0 w 53603"/>
              <a:gd name="connsiteY3" fmla="*/ 0 h 29046"/>
            </a:gdLst>
            <a:ahLst/>
            <a:cxnLst>
              <a:cxn ang="0">
                <a:pos x="connsiteX0" y="connsiteY0"/>
              </a:cxn>
              <a:cxn ang="0">
                <a:pos x="connsiteX1" y="connsiteY1"/>
              </a:cxn>
              <a:cxn ang="0">
                <a:pos x="connsiteX2" y="connsiteY2"/>
              </a:cxn>
              <a:cxn ang="0">
                <a:pos x="connsiteX3" y="connsiteY3"/>
              </a:cxn>
            </a:cxnLst>
            <a:rect l="l" t="t" r="r" b="b"/>
            <a:pathLst>
              <a:path w="53603" h="29046">
                <a:moveTo>
                  <a:pt x="0" y="0"/>
                </a:moveTo>
                <a:lnTo>
                  <a:pt x="25212" y="85"/>
                </a:lnTo>
                <a:lnTo>
                  <a:pt x="53603" y="29046"/>
                </a:lnTo>
                <a:lnTo>
                  <a:pt x="0" y="0"/>
                </a:lnTo>
                <a:close/>
              </a:path>
            </a:pathLst>
          </a:custGeom>
          <a:solidFill>
            <a:schemeClr val="bg1">
              <a:alpha val="46269"/>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7" name="Title Placeholder 1">
            <a:extLst>
              <a:ext uri="{FF2B5EF4-FFF2-40B4-BE49-F238E27FC236}">
                <a16:creationId xmlns:a16="http://schemas.microsoft.com/office/drawing/2014/main" id="{B141A02C-44D0-1F4A-092C-40E380CA45D1}"/>
              </a:ext>
            </a:extLst>
          </p:cNvPr>
          <p:cNvSpPr>
            <a:spLocks noGrp="1"/>
          </p:cNvSpPr>
          <p:nvPr>
            <p:ph type="title"/>
          </p:nvPr>
        </p:nvSpPr>
        <p:spPr>
          <a:xfrm>
            <a:off x="683550" y="838200"/>
            <a:ext cx="4247265" cy="2808810"/>
          </a:xfrm>
        </p:spPr>
        <p:txBody>
          <a:bodyPr lIns="0" tIns="0" rIns="0" bIns="0" anchor="b" anchorCtr="0">
            <a:noAutofit/>
          </a:bodyPr>
          <a:lstStyle>
            <a:lvl1pPr>
              <a:defRPr sz="3200">
                <a:solidFill>
                  <a:schemeClr val="bg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3504D1B6-3DEC-B56D-1934-DC3852AE5A86}"/>
              </a:ext>
              <a:ext uri="{C183D7F6-B498-43B3-948B-1728B52AA6E4}">
                <adec:decorative xmlns:adec="http://schemas.microsoft.com/office/drawing/2017/decorative" val="1"/>
              </a:ext>
            </a:extLst>
          </p:cNvPr>
          <p:cNvSpPr>
            <a:spLocks noGrp="1"/>
          </p:cNvSpPr>
          <p:nvPr>
            <p:ph type="body" idx="1"/>
          </p:nvPr>
        </p:nvSpPr>
        <p:spPr>
          <a:xfrm>
            <a:off x="683550" y="3936561"/>
            <a:ext cx="3832087" cy="2072297"/>
          </a:xfrm>
        </p:spPr>
        <p:txBody>
          <a:bodyPr lIns="0" rIns="0">
            <a:noAutofit/>
          </a:bodyPr>
          <a:lstStyle>
            <a:lvl1pPr marL="0" indent="0">
              <a:buNone/>
              <a:defRPr sz="20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6480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03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Section Divider">
    <p:bg>
      <p:bgPr>
        <a:solidFill>
          <a:srgbClr val="925231"/>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782C6B8B-DB81-483D-4F81-AC7D0ADD64D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348973" y="-4479"/>
            <a:ext cx="8941128" cy="6889600"/>
          </a:xfrm>
          <a:prstGeom prst="rect">
            <a:avLst/>
          </a:prstGeom>
        </p:spPr>
      </p:pic>
      <p:pic>
        <p:nvPicPr>
          <p:cNvPr id="14" name="Picture 13">
            <a:extLst>
              <a:ext uri="{FF2B5EF4-FFF2-40B4-BE49-F238E27FC236}">
                <a16:creationId xmlns:a16="http://schemas.microsoft.com/office/drawing/2014/main" id="{E79CC609-6A38-8E31-28D5-772793312721}"/>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3135" y="-2"/>
            <a:ext cx="9867900" cy="6858001"/>
          </a:xfrm>
          <a:prstGeom prst="rect">
            <a:avLst/>
          </a:prstGeom>
        </p:spPr>
      </p:pic>
      <p:sp>
        <p:nvSpPr>
          <p:cNvPr id="16" name="Slide Number Placeholder 5">
            <a:extLst>
              <a:ext uri="{FF2B5EF4-FFF2-40B4-BE49-F238E27FC236}">
                <a16:creationId xmlns:a16="http://schemas.microsoft.com/office/drawing/2014/main" id="{0271E872-D058-364E-B6EA-D1CAFAD8A0F3}"/>
              </a:ext>
            </a:extLst>
          </p:cNvPr>
          <p:cNvSpPr>
            <a:spLocks noGrp="1"/>
          </p:cNvSpPr>
          <p:nvPr>
            <p:ph type="sldNum" sz="quarter" idx="12"/>
          </p:nvPr>
        </p:nvSpPr>
        <p:spPr>
          <a:xfrm>
            <a:off x="11850624" y="6400800"/>
            <a:ext cx="439477" cy="365125"/>
          </a:xfrm>
        </p:spPr>
        <p:txBody>
          <a:bodyPr/>
          <a:lstStyle>
            <a:lvl1pPr>
              <a:defRPr>
                <a:solidFill>
                  <a:srgbClr val="00467F"/>
                </a:solidFill>
              </a:defRPr>
            </a:lvl1pPr>
          </a:lstStyle>
          <a:p>
            <a:fld id="{CC942E1D-94D0-4C55-B1DD-A28B122FA8E2}" type="slidenum">
              <a:rPr lang="en-US" smtClean="0"/>
              <a:pPr/>
              <a:t>‹#›</a:t>
            </a:fld>
            <a:endParaRPr lang="en-US" dirty="0"/>
          </a:p>
        </p:txBody>
      </p:sp>
      <p:sp>
        <p:nvSpPr>
          <p:cNvPr id="10" name="Freeform 9">
            <a:extLst>
              <a:ext uri="{FF2B5EF4-FFF2-40B4-BE49-F238E27FC236}">
                <a16:creationId xmlns:a16="http://schemas.microsoft.com/office/drawing/2014/main" id="{2BBE867B-9DA3-086E-F7C0-465F0571558C}"/>
              </a:ext>
            </a:extLst>
          </p:cNvPr>
          <p:cNvSpPr/>
          <p:nvPr userDrawn="1"/>
        </p:nvSpPr>
        <p:spPr>
          <a:xfrm>
            <a:off x="7783338" y="6796238"/>
            <a:ext cx="53603" cy="29046"/>
          </a:xfrm>
          <a:custGeom>
            <a:avLst/>
            <a:gdLst>
              <a:gd name="connsiteX0" fmla="*/ 0 w 53603"/>
              <a:gd name="connsiteY0" fmla="*/ 0 h 29046"/>
              <a:gd name="connsiteX1" fmla="*/ 25212 w 53603"/>
              <a:gd name="connsiteY1" fmla="*/ 85 h 29046"/>
              <a:gd name="connsiteX2" fmla="*/ 53603 w 53603"/>
              <a:gd name="connsiteY2" fmla="*/ 29046 h 29046"/>
              <a:gd name="connsiteX3" fmla="*/ 0 w 53603"/>
              <a:gd name="connsiteY3" fmla="*/ 0 h 29046"/>
            </a:gdLst>
            <a:ahLst/>
            <a:cxnLst>
              <a:cxn ang="0">
                <a:pos x="connsiteX0" y="connsiteY0"/>
              </a:cxn>
              <a:cxn ang="0">
                <a:pos x="connsiteX1" y="connsiteY1"/>
              </a:cxn>
              <a:cxn ang="0">
                <a:pos x="connsiteX2" y="connsiteY2"/>
              </a:cxn>
              <a:cxn ang="0">
                <a:pos x="connsiteX3" y="connsiteY3"/>
              </a:cxn>
            </a:cxnLst>
            <a:rect l="l" t="t" r="r" b="b"/>
            <a:pathLst>
              <a:path w="53603" h="29046">
                <a:moveTo>
                  <a:pt x="0" y="0"/>
                </a:moveTo>
                <a:lnTo>
                  <a:pt x="25212" y="85"/>
                </a:lnTo>
                <a:lnTo>
                  <a:pt x="53603" y="29046"/>
                </a:lnTo>
                <a:lnTo>
                  <a:pt x="0" y="0"/>
                </a:lnTo>
                <a:close/>
              </a:path>
            </a:pathLst>
          </a:custGeom>
          <a:solidFill>
            <a:schemeClr val="bg1">
              <a:alpha val="46269"/>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7" name="Title Placeholder 1">
            <a:extLst>
              <a:ext uri="{FF2B5EF4-FFF2-40B4-BE49-F238E27FC236}">
                <a16:creationId xmlns:a16="http://schemas.microsoft.com/office/drawing/2014/main" id="{B1A3616C-2365-FE27-46D5-F54B35BD755B}"/>
              </a:ext>
            </a:extLst>
          </p:cNvPr>
          <p:cNvSpPr>
            <a:spLocks noGrp="1"/>
          </p:cNvSpPr>
          <p:nvPr>
            <p:ph type="title"/>
          </p:nvPr>
        </p:nvSpPr>
        <p:spPr>
          <a:xfrm>
            <a:off x="683550" y="838200"/>
            <a:ext cx="4247265" cy="2808810"/>
          </a:xfrm>
        </p:spPr>
        <p:txBody>
          <a:bodyPr lIns="0" tIns="0" rIns="0" bIns="0" anchor="b" anchorCtr="0">
            <a:noAutofit/>
          </a:bodyPr>
          <a:lstStyle>
            <a:lvl1pPr>
              <a:defRPr sz="3200">
                <a:solidFill>
                  <a:schemeClr val="bg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E24E9CCC-7004-4856-2423-D38525B98E25}"/>
              </a:ext>
              <a:ext uri="{C183D7F6-B498-43B3-948B-1728B52AA6E4}">
                <adec:decorative xmlns:adec="http://schemas.microsoft.com/office/drawing/2017/decorative" val="1"/>
              </a:ext>
            </a:extLst>
          </p:cNvPr>
          <p:cNvSpPr>
            <a:spLocks noGrp="1"/>
          </p:cNvSpPr>
          <p:nvPr>
            <p:ph type="body" idx="1"/>
          </p:nvPr>
        </p:nvSpPr>
        <p:spPr>
          <a:xfrm>
            <a:off x="683550" y="3936561"/>
            <a:ext cx="3832087" cy="2072297"/>
          </a:xfrm>
        </p:spPr>
        <p:txBody>
          <a:bodyPr lIns="0" rIns="0">
            <a:noAutofit/>
          </a:bodyPr>
          <a:lstStyle>
            <a:lvl1pPr marL="0" indent="0">
              <a:buNone/>
              <a:defRPr sz="20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4893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03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Section Divider">
    <p:bg>
      <p:bgPr>
        <a:gradFill>
          <a:gsLst>
            <a:gs pos="17000">
              <a:schemeClr val="tx2"/>
            </a:gs>
            <a:gs pos="99000">
              <a:schemeClr val="accent5"/>
            </a:gs>
          </a:gsLst>
          <a:lin ang="2700000" scaled="1"/>
        </a:gra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782C6B8B-DB81-483D-4F81-AC7D0ADD64D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475"/>
          <a:stretch/>
        </p:blipFill>
        <p:spPr>
          <a:xfrm>
            <a:off x="3250872" y="-15800"/>
            <a:ext cx="8941128" cy="6889600"/>
          </a:xfrm>
          <a:prstGeom prst="rect">
            <a:avLst/>
          </a:prstGeom>
        </p:spPr>
      </p:pic>
      <p:pic>
        <p:nvPicPr>
          <p:cNvPr id="17" name="Picture 16">
            <a:extLst>
              <a:ext uri="{FF2B5EF4-FFF2-40B4-BE49-F238E27FC236}">
                <a16:creationId xmlns:a16="http://schemas.microsoft.com/office/drawing/2014/main" id="{4D2B6C31-D516-C878-21F0-224AEA5FCB18}"/>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3135" y="-2"/>
            <a:ext cx="9867900" cy="6858001"/>
          </a:xfrm>
          <a:prstGeom prst="rect">
            <a:avLst/>
          </a:prstGeom>
        </p:spPr>
      </p:pic>
      <p:sp>
        <p:nvSpPr>
          <p:cNvPr id="16" name="Slide Number Placeholder 5">
            <a:extLst>
              <a:ext uri="{FF2B5EF4-FFF2-40B4-BE49-F238E27FC236}">
                <a16:creationId xmlns:a16="http://schemas.microsoft.com/office/drawing/2014/main" id="{0271E872-D058-364E-B6EA-D1CAFAD8A0F3}"/>
              </a:ext>
            </a:extLst>
          </p:cNvPr>
          <p:cNvSpPr>
            <a:spLocks noGrp="1"/>
          </p:cNvSpPr>
          <p:nvPr>
            <p:ph type="sldNum" sz="quarter" idx="12"/>
          </p:nvPr>
        </p:nvSpPr>
        <p:spPr>
          <a:xfrm>
            <a:off x="11850624" y="6400800"/>
            <a:ext cx="439477" cy="365125"/>
          </a:xfrm>
        </p:spPr>
        <p:txBody>
          <a:bodyPr/>
          <a:lstStyle>
            <a:lvl1pPr>
              <a:defRPr>
                <a:solidFill>
                  <a:schemeClr val="bg1"/>
                </a:solidFill>
              </a:defRPr>
            </a:lvl1pPr>
          </a:lstStyle>
          <a:p>
            <a:fld id="{CC942E1D-94D0-4C55-B1DD-A28B122FA8E2}" type="slidenum">
              <a:rPr lang="en-US" smtClean="0"/>
              <a:pPr/>
              <a:t>‹#›</a:t>
            </a:fld>
            <a:endParaRPr lang="en-US" dirty="0"/>
          </a:p>
        </p:txBody>
      </p:sp>
      <p:sp>
        <p:nvSpPr>
          <p:cNvPr id="10" name="Freeform 9">
            <a:extLst>
              <a:ext uri="{FF2B5EF4-FFF2-40B4-BE49-F238E27FC236}">
                <a16:creationId xmlns:a16="http://schemas.microsoft.com/office/drawing/2014/main" id="{2BBE867B-9DA3-086E-F7C0-465F0571558C}"/>
              </a:ext>
            </a:extLst>
          </p:cNvPr>
          <p:cNvSpPr/>
          <p:nvPr userDrawn="1"/>
        </p:nvSpPr>
        <p:spPr>
          <a:xfrm>
            <a:off x="7783338" y="6796238"/>
            <a:ext cx="53603" cy="29046"/>
          </a:xfrm>
          <a:custGeom>
            <a:avLst/>
            <a:gdLst>
              <a:gd name="connsiteX0" fmla="*/ 0 w 53603"/>
              <a:gd name="connsiteY0" fmla="*/ 0 h 29046"/>
              <a:gd name="connsiteX1" fmla="*/ 25212 w 53603"/>
              <a:gd name="connsiteY1" fmla="*/ 85 h 29046"/>
              <a:gd name="connsiteX2" fmla="*/ 53603 w 53603"/>
              <a:gd name="connsiteY2" fmla="*/ 29046 h 29046"/>
              <a:gd name="connsiteX3" fmla="*/ 0 w 53603"/>
              <a:gd name="connsiteY3" fmla="*/ 0 h 29046"/>
            </a:gdLst>
            <a:ahLst/>
            <a:cxnLst>
              <a:cxn ang="0">
                <a:pos x="connsiteX0" y="connsiteY0"/>
              </a:cxn>
              <a:cxn ang="0">
                <a:pos x="connsiteX1" y="connsiteY1"/>
              </a:cxn>
              <a:cxn ang="0">
                <a:pos x="connsiteX2" y="connsiteY2"/>
              </a:cxn>
              <a:cxn ang="0">
                <a:pos x="connsiteX3" y="connsiteY3"/>
              </a:cxn>
            </a:cxnLst>
            <a:rect l="l" t="t" r="r" b="b"/>
            <a:pathLst>
              <a:path w="53603" h="29046">
                <a:moveTo>
                  <a:pt x="0" y="0"/>
                </a:moveTo>
                <a:lnTo>
                  <a:pt x="25212" y="85"/>
                </a:lnTo>
                <a:lnTo>
                  <a:pt x="53603" y="29046"/>
                </a:lnTo>
                <a:lnTo>
                  <a:pt x="0" y="0"/>
                </a:lnTo>
                <a:close/>
              </a:path>
            </a:pathLst>
          </a:custGeom>
          <a:solidFill>
            <a:schemeClr val="bg1">
              <a:alpha val="46269"/>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7" name="Title Placeholder 1">
            <a:extLst>
              <a:ext uri="{FF2B5EF4-FFF2-40B4-BE49-F238E27FC236}">
                <a16:creationId xmlns:a16="http://schemas.microsoft.com/office/drawing/2014/main" id="{D8EB12B6-E4F7-C673-A157-F61B05DBAD38}"/>
              </a:ext>
            </a:extLst>
          </p:cNvPr>
          <p:cNvSpPr>
            <a:spLocks noGrp="1"/>
          </p:cNvSpPr>
          <p:nvPr>
            <p:ph type="title"/>
          </p:nvPr>
        </p:nvSpPr>
        <p:spPr>
          <a:xfrm>
            <a:off x="683550" y="838200"/>
            <a:ext cx="4247265" cy="2808810"/>
          </a:xfrm>
        </p:spPr>
        <p:txBody>
          <a:bodyPr lIns="0" tIns="0" rIns="0" bIns="0" anchor="b" anchorCtr="0">
            <a:noAutofit/>
          </a:bodyPr>
          <a:lstStyle>
            <a:lvl1pPr>
              <a:defRPr sz="3200">
                <a:solidFill>
                  <a:schemeClr val="bg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BB081EDA-4572-2D56-C555-7140F8EBAD3B}"/>
              </a:ext>
              <a:ext uri="{C183D7F6-B498-43B3-948B-1728B52AA6E4}">
                <adec:decorative xmlns:adec="http://schemas.microsoft.com/office/drawing/2017/decorative" val="1"/>
              </a:ext>
            </a:extLst>
          </p:cNvPr>
          <p:cNvSpPr>
            <a:spLocks noGrp="1"/>
          </p:cNvSpPr>
          <p:nvPr>
            <p:ph type="body" idx="1"/>
          </p:nvPr>
        </p:nvSpPr>
        <p:spPr>
          <a:xfrm>
            <a:off x="683550" y="3936561"/>
            <a:ext cx="3832087" cy="2072297"/>
          </a:xfrm>
        </p:spPr>
        <p:txBody>
          <a:bodyPr lIns="0" rIns="0">
            <a:noAutofit/>
          </a:bodyPr>
          <a:lstStyle>
            <a:lvl1pPr marL="0" indent="0">
              <a:buNone/>
              <a:defRPr sz="20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3118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0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gradFill>
          <a:gsLst>
            <a:gs pos="17000">
              <a:schemeClr val="tx2"/>
            </a:gs>
            <a:gs pos="99000">
              <a:schemeClr val="accent5"/>
            </a:gs>
          </a:gsLst>
          <a:lin ang="2700000" scaled="1"/>
        </a:gra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782C6B8B-DB81-483D-4F81-AC7D0ADD64D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33500" y="0"/>
            <a:ext cx="10858500" cy="6858000"/>
          </a:xfrm>
          <a:prstGeom prst="rect">
            <a:avLst/>
          </a:prstGeom>
        </p:spPr>
      </p:pic>
      <p:pic>
        <p:nvPicPr>
          <p:cNvPr id="14" name="Picture 13">
            <a:extLst>
              <a:ext uri="{FF2B5EF4-FFF2-40B4-BE49-F238E27FC236}">
                <a16:creationId xmlns:a16="http://schemas.microsoft.com/office/drawing/2014/main" id="{3444037D-F35F-4F75-70F6-91FCA96399A4}"/>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3135" y="-2"/>
            <a:ext cx="9867900" cy="6858001"/>
          </a:xfrm>
          <a:prstGeom prst="rect">
            <a:avLst/>
          </a:prstGeom>
        </p:spPr>
      </p:pic>
      <p:sp>
        <p:nvSpPr>
          <p:cNvPr id="16" name="Slide Number Placeholder 5">
            <a:extLst>
              <a:ext uri="{FF2B5EF4-FFF2-40B4-BE49-F238E27FC236}">
                <a16:creationId xmlns:a16="http://schemas.microsoft.com/office/drawing/2014/main" id="{0271E872-D058-364E-B6EA-D1CAFAD8A0F3}"/>
              </a:ext>
            </a:extLst>
          </p:cNvPr>
          <p:cNvSpPr>
            <a:spLocks noGrp="1"/>
          </p:cNvSpPr>
          <p:nvPr>
            <p:ph type="sldNum" sz="quarter" idx="12"/>
          </p:nvPr>
        </p:nvSpPr>
        <p:spPr>
          <a:xfrm>
            <a:off x="11850624" y="6400800"/>
            <a:ext cx="439477" cy="365125"/>
          </a:xfrm>
        </p:spPr>
        <p:txBody>
          <a:bodyPr/>
          <a:lstStyle>
            <a:lvl1pPr>
              <a:defRPr>
                <a:solidFill>
                  <a:schemeClr val="bg1"/>
                </a:solidFill>
              </a:defRPr>
            </a:lvl1pPr>
          </a:lstStyle>
          <a:p>
            <a:fld id="{CC942E1D-94D0-4C55-B1DD-A28B122FA8E2}" type="slidenum">
              <a:rPr lang="en-US" smtClean="0"/>
              <a:pPr/>
              <a:t>‹#›</a:t>
            </a:fld>
            <a:endParaRPr lang="en-US" dirty="0"/>
          </a:p>
        </p:txBody>
      </p:sp>
      <p:sp>
        <p:nvSpPr>
          <p:cNvPr id="10" name="Freeform 9">
            <a:extLst>
              <a:ext uri="{FF2B5EF4-FFF2-40B4-BE49-F238E27FC236}">
                <a16:creationId xmlns:a16="http://schemas.microsoft.com/office/drawing/2014/main" id="{2BBE867B-9DA3-086E-F7C0-465F0571558C}"/>
              </a:ext>
            </a:extLst>
          </p:cNvPr>
          <p:cNvSpPr/>
          <p:nvPr userDrawn="1"/>
        </p:nvSpPr>
        <p:spPr>
          <a:xfrm>
            <a:off x="7783338" y="6796238"/>
            <a:ext cx="53603" cy="29046"/>
          </a:xfrm>
          <a:custGeom>
            <a:avLst/>
            <a:gdLst>
              <a:gd name="connsiteX0" fmla="*/ 0 w 53603"/>
              <a:gd name="connsiteY0" fmla="*/ 0 h 29046"/>
              <a:gd name="connsiteX1" fmla="*/ 25212 w 53603"/>
              <a:gd name="connsiteY1" fmla="*/ 85 h 29046"/>
              <a:gd name="connsiteX2" fmla="*/ 53603 w 53603"/>
              <a:gd name="connsiteY2" fmla="*/ 29046 h 29046"/>
              <a:gd name="connsiteX3" fmla="*/ 0 w 53603"/>
              <a:gd name="connsiteY3" fmla="*/ 0 h 29046"/>
            </a:gdLst>
            <a:ahLst/>
            <a:cxnLst>
              <a:cxn ang="0">
                <a:pos x="connsiteX0" y="connsiteY0"/>
              </a:cxn>
              <a:cxn ang="0">
                <a:pos x="connsiteX1" y="connsiteY1"/>
              </a:cxn>
              <a:cxn ang="0">
                <a:pos x="connsiteX2" y="connsiteY2"/>
              </a:cxn>
              <a:cxn ang="0">
                <a:pos x="connsiteX3" y="connsiteY3"/>
              </a:cxn>
            </a:cxnLst>
            <a:rect l="l" t="t" r="r" b="b"/>
            <a:pathLst>
              <a:path w="53603" h="29046">
                <a:moveTo>
                  <a:pt x="0" y="0"/>
                </a:moveTo>
                <a:lnTo>
                  <a:pt x="25212" y="85"/>
                </a:lnTo>
                <a:lnTo>
                  <a:pt x="53603" y="29046"/>
                </a:lnTo>
                <a:lnTo>
                  <a:pt x="0" y="0"/>
                </a:lnTo>
                <a:close/>
              </a:path>
            </a:pathLst>
          </a:custGeom>
          <a:solidFill>
            <a:schemeClr val="bg1">
              <a:alpha val="46269"/>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bg1"/>
              </a:solidFill>
            </a:endParaRPr>
          </a:p>
        </p:txBody>
      </p:sp>
      <p:sp>
        <p:nvSpPr>
          <p:cNvPr id="7" name="Title Placeholder 1">
            <a:extLst>
              <a:ext uri="{FF2B5EF4-FFF2-40B4-BE49-F238E27FC236}">
                <a16:creationId xmlns:a16="http://schemas.microsoft.com/office/drawing/2014/main" id="{0E07EB37-58D6-8725-C3E4-D75394BCAA6D}"/>
              </a:ext>
            </a:extLst>
          </p:cNvPr>
          <p:cNvSpPr>
            <a:spLocks noGrp="1"/>
          </p:cNvSpPr>
          <p:nvPr>
            <p:ph type="title"/>
          </p:nvPr>
        </p:nvSpPr>
        <p:spPr>
          <a:xfrm>
            <a:off x="683550" y="838200"/>
            <a:ext cx="4247265" cy="2808810"/>
          </a:xfrm>
        </p:spPr>
        <p:txBody>
          <a:bodyPr lIns="0" tIns="0" rIns="0" bIns="0" anchor="b" anchorCtr="0">
            <a:noAutofit/>
          </a:bodyPr>
          <a:lstStyle>
            <a:lvl1pPr>
              <a:defRPr sz="3200">
                <a:solidFill>
                  <a:schemeClr val="bg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82F6343B-B108-348D-108D-B3CA01193DBB}"/>
              </a:ext>
              <a:ext uri="{C183D7F6-B498-43B3-948B-1728B52AA6E4}">
                <adec:decorative xmlns:adec="http://schemas.microsoft.com/office/drawing/2017/decorative" val="1"/>
              </a:ext>
            </a:extLst>
          </p:cNvPr>
          <p:cNvSpPr>
            <a:spLocks noGrp="1"/>
          </p:cNvSpPr>
          <p:nvPr>
            <p:ph type="body" idx="1"/>
          </p:nvPr>
        </p:nvSpPr>
        <p:spPr>
          <a:xfrm>
            <a:off x="683550" y="3936561"/>
            <a:ext cx="3832087" cy="2072297"/>
          </a:xfrm>
        </p:spPr>
        <p:txBody>
          <a:bodyPr lIns="0" rIns="0">
            <a:noAutofit/>
          </a:bodyPr>
          <a:lstStyle>
            <a:lvl1pPr marL="0" indent="0">
              <a:buNone/>
              <a:defRPr sz="20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8293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0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Agenda">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66F4756-8C63-CAED-B0B2-AB1209538725}"/>
              </a:ext>
            </a:extLst>
          </p:cNvPr>
          <p:cNvSpPr>
            <a:spLocks noGrp="1"/>
          </p:cNvSpPr>
          <p:nvPr>
            <p:ph type="ftr" sz="quarter" idx="3"/>
          </p:nvPr>
        </p:nvSpPr>
        <p:spPr>
          <a:xfrm>
            <a:off x="677944" y="6394883"/>
            <a:ext cx="7338627" cy="365125"/>
          </a:xfrm>
          <a:prstGeom prst="rect">
            <a:avLst/>
          </a:prstGeom>
        </p:spPr>
        <p:txBody>
          <a:bodyPr vert="horz" lIns="91440" tIns="45720" rIns="91440" bIns="45720" rtlCol="0" anchor="ctr"/>
          <a:lstStyle>
            <a:lvl1pPr algn="l">
              <a:defRPr sz="12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4" name="Slide Number Placeholder 7">
            <a:extLst>
              <a:ext uri="{FF2B5EF4-FFF2-40B4-BE49-F238E27FC236}">
                <a16:creationId xmlns:a16="http://schemas.microsoft.com/office/drawing/2014/main" id="{ED7329D5-8C50-DCDC-1518-2B8B9B73BC17}"/>
              </a:ext>
            </a:extLst>
          </p:cNvPr>
          <p:cNvSpPr>
            <a:spLocks noGrp="1"/>
          </p:cNvSpPr>
          <p:nvPr>
            <p:ph type="sldNum" sz="quarter" idx="4"/>
          </p:nvPr>
        </p:nvSpPr>
        <p:spPr>
          <a:xfrm>
            <a:off x="11844817" y="6405967"/>
            <a:ext cx="427929" cy="365125"/>
          </a:xfrm>
          <a:prstGeom prst="rect">
            <a:avLst/>
          </a:prstGeom>
        </p:spPr>
        <p:txBody>
          <a:bodyPr vert="horz" lIns="0" tIns="45720" rIns="91440" bIns="45720" rtlCol="0" anchor="ctr"/>
          <a:lstStyle>
            <a:lvl1pPr algn="l">
              <a:defRPr sz="12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CC942E1D-94D0-4C55-B1DD-A28B122FA8E2}" type="slidenum">
              <a:rPr lang="en-US" smtClean="0"/>
              <a:pPr/>
              <a:t>‹#›</a:t>
            </a:fld>
            <a:endParaRPr lang="en-US" dirty="0"/>
          </a:p>
        </p:txBody>
      </p:sp>
      <p:pic>
        <p:nvPicPr>
          <p:cNvPr id="5" name="Picture 4" descr="A blue and purple dotted surface&#10;&#10;Description automatically generated">
            <a:extLst>
              <a:ext uri="{FF2B5EF4-FFF2-40B4-BE49-F238E27FC236}">
                <a16:creationId xmlns:a16="http://schemas.microsoft.com/office/drawing/2014/main" id="{6B39282C-416F-751C-BDA2-4EAFDCD63D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7339"/>
          <a:stretch/>
        </p:blipFill>
        <p:spPr>
          <a:xfrm>
            <a:off x="-13638" y="1"/>
            <a:ext cx="3436621" cy="6858000"/>
          </a:xfrm>
          <a:prstGeom prst="rect">
            <a:avLst/>
          </a:prstGeom>
          <a:solidFill>
            <a:srgbClr val="001242"/>
          </a:solidFill>
        </p:spPr>
      </p:pic>
      <p:sp>
        <p:nvSpPr>
          <p:cNvPr id="2" name="Title 1"/>
          <p:cNvSpPr>
            <a:spLocks noGrp="1"/>
          </p:cNvSpPr>
          <p:nvPr>
            <p:ph type="title"/>
          </p:nvPr>
        </p:nvSpPr>
        <p:spPr>
          <a:xfrm>
            <a:off x="641371" y="1219761"/>
            <a:ext cx="2511365" cy="2684024"/>
          </a:xfrm>
        </p:spPr>
        <p:txBody>
          <a:bodyPr anchor="ctr" anchorCtr="0"/>
          <a:lstStyle>
            <a:lvl1pPr marL="0" algn="r" defTabSz="914377" rtl="0" eaLnBrk="1" latinLnBrk="0" hangingPunct="1">
              <a:lnSpc>
                <a:spcPct val="100000"/>
              </a:lnSpc>
              <a:spcBef>
                <a:spcPct val="0"/>
              </a:spcBef>
              <a:buNone/>
              <a:defRPr lang="en-US" sz="4000" b="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427696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355642F-EE20-0DF4-2FF3-5DB1DBE713A4}"/>
              </a:ext>
            </a:extLst>
          </p:cNvPr>
          <p:cNvGrpSpPr/>
          <p:nvPr userDrawn="1"/>
        </p:nvGrpSpPr>
        <p:grpSpPr>
          <a:xfrm>
            <a:off x="758074" y="6446159"/>
            <a:ext cx="4195891" cy="357042"/>
            <a:chOff x="758074" y="6321180"/>
            <a:chExt cx="4848011" cy="412533"/>
          </a:xfrm>
        </p:grpSpPr>
        <p:pic>
          <p:nvPicPr>
            <p:cNvPr id="5" name="Picture 4" descr="CIPP Center to Improve Program and Project Performance Logo">
              <a:extLst>
                <a:ext uri="{FF2B5EF4-FFF2-40B4-BE49-F238E27FC236}">
                  <a16:creationId xmlns:a16="http://schemas.microsoft.com/office/drawing/2014/main" id="{3199212D-C1AF-D22F-686C-CB53B8EED399}"/>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758074" y="6354884"/>
              <a:ext cx="2886162" cy="318378"/>
            </a:xfrm>
            <a:prstGeom prst="rect">
              <a:avLst/>
            </a:prstGeom>
          </p:spPr>
        </p:pic>
        <p:pic>
          <p:nvPicPr>
            <p:cNvPr id="7" name="Picture 6" descr="Westat logo">
              <a:extLst>
                <a:ext uri="{FF2B5EF4-FFF2-40B4-BE49-F238E27FC236}">
                  <a16:creationId xmlns:a16="http://schemas.microsoft.com/office/drawing/2014/main" id="{081B1607-360B-BFF0-D516-1486393133D5}"/>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455899" y="6377095"/>
              <a:ext cx="1150186" cy="300703"/>
            </a:xfrm>
            <a:prstGeom prst="rect">
              <a:avLst/>
            </a:prstGeom>
          </p:spPr>
        </p:pic>
        <p:cxnSp>
          <p:nvCxnSpPr>
            <p:cNvPr id="10" name="Straight Connector 9">
              <a:extLst>
                <a:ext uri="{FF2B5EF4-FFF2-40B4-BE49-F238E27FC236}">
                  <a16:creationId xmlns:a16="http://schemas.microsoft.com/office/drawing/2014/main" id="{FF35C2F4-A648-7A0A-C071-8A0EEB9F881D}"/>
                </a:ext>
              </a:extLst>
            </p:cNvPr>
            <p:cNvCxnSpPr>
              <a:cxnSpLocks/>
            </p:cNvCxnSpPr>
            <p:nvPr userDrawn="1"/>
          </p:nvCxnSpPr>
          <p:spPr>
            <a:xfrm>
              <a:off x="4062713" y="6321180"/>
              <a:ext cx="0" cy="412533"/>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Slide Number Placeholder 7"/>
          <p:cNvSpPr>
            <a:spLocks noGrp="1"/>
          </p:cNvSpPr>
          <p:nvPr userDrawn="1">
            <p:ph type="sldNum" sz="quarter" idx="4"/>
          </p:nvPr>
        </p:nvSpPr>
        <p:spPr>
          <a:xfrm>
            <a:off x="11844817" y="6442118"/>
            <a:ext cx="427929" cy="365125"/>
          </a:xfrm>
          <a:prstGeom prst="rect">
            <a:avLst/>
          </a:prstGeom>
        </p:spPr>
        <p:txBody>
          <a:bodyPr vert="horz" lIns="0" tIns="45720" rIns="91440" bIns="45720" rtlCol="0" anchor="ctr"/>
          <a:lstStyle>
            <a:lvl1pPr algn="l">
              <a:defRPr sz="12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CC942E1D-94D0-4C55-B1DD-A28B122FA8E2}" type="slidenum">
              <a:rPr lang="en-US" smtClean="0"/>
              <a:pPr/>
              <a:t>‹#›</a:t>
            </a:fld>
            <a:endParaRPr lang="en-US" dirty="0"/>
          </a:p>
        </p:txBody>
      </p:sp>
      <p:sp>
        <p:nvSpPr>
          <p:cNvPr id="2" name="Title Placeholder 1"/>
          <p:cNvSpPr>
            <a:spLocks noGrp="1"/>
          </p:cNvSpPr>
          <p:nvPr userDrawn="1">
            <p:ph type="title"/>
          </p:nvPr>
        </p:nvSpPr>
        <p:spPr>
          <a:xfrm>
            <a:off x="658957" y="481207"/>
            <a:ext cx="11185860" cy="771579"/>
          </a:xfrm>
          <a:prstGeom prst="rect">
            <a:avLst/>
          </a:prstGeom>
        </p:spPr>
        <p:txBody>
          <a:bodyPr vert="horz" lIns="91440" tIns="45720" rIns="91440" bIns="45720" rtlCol="0" anchor="ctr" anchorCtr="0">
            <a:noAutofit/>
          </a:bodyPr>
          <a:lstStyle/>
          <a:p>
            <a:r>
              <a:rPr lang="en-US" dirty="0"/>
              <a:t>Click to edit Master title style</a:t>
            </a:r>
          </a:p>
        </p:txBody>
      </p:sp>
      <p:sp>
        <p:nvSpPr>
          <p:cNvPr id="3" name="Text Placeholder 2"/>
          <p:cNvSpPr>
            <a:spLocks noGrp="1"/>
          </p:cNvSpPr>
          <p:nvPr userDrawn="1">
            <p:ph type="body" idx="1"/>
          </p:nvPr>
        </p:nvSpPr>
        <p:spPr>
          <a:xfrm>
            <a:off x="578190" y="1397001"/>
            <a:ext cx="11105139" cy="477996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C88AA0B-2DD6-78BE-A967-86AB7F062476}"/>
              </a:ext>
            </a:extLst>
          </p:cNvPr>
          <p:cNvSpPr/>
          <p:nvPr userDrawn="1"/>
        </p:nvSpPr>
        <p:spPr>
          <a:xfrm>
            <a:off x="0" y="0"/>
            <a:ext cx="12192000" cy="300942"/>
          </a:xfrm>
          <a:prstGeom prst="rect">
            <a:avLst/>
          </a:prstGeom>
          <a:gradFill>
            <a:gsLst>
              <a:gs pos="17000">
                <a:schemeClr val="tx2"/>
              </a:gs>
              <a:gs pos="99000">
                <a:schemeClr val="accent5"/>
              </a:gs>
            </a:gsLst>
            <a:lin ang="27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79B4B62-A4DA-BC40-E96A-6527F03F82DB}"/>
              </a:ext>
            </a:extLst>
          </p:cNvPr>
          <p:cNvCxnSpPr>
            <a:cxnSpLocks/>
          </p:cNvCxnSpPr>
          <p:nvPr userDrawn="1"/>
        </p:nvCxnSpPr>
        <p:spPr>
          <a:xfrm>
            <a:off x="0" y="6369778"/>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666696"/>
      </p:ext>
    </p:extLst>
  </p:cSld>
  <p:clrMap bg1="lt1" tx1="dk1" bg2="lt2" tx2="dk2" accent1="accent1" accent2="accent2" accent3="accent3" accent4="accent4" accent5="accent5" accent6="accent6" hlink="hlink" folHlink="folHlink"/>
  <p:sldLayoutIdLst>
    <p:sldLayoutId id="2147483702" r:id="rId1"/>
    <p:sldLayoutId id="2147483751" r:id="rId2"/>
    <p:sldLayoutId id="2147483753" r:id="rId3"/>
    <p:sldLayoutId id="2147483756" r:id="rId4"/>
    <p:sldLayoutId id="2147483754" r:id="rId5"/>
    <p:sldLayoutId id="2147483755" r:id="rId6"/>
    <p:sldLayoutId id="2147483757" r:id="rId7"/>
    <p:sldLayoutId id="2147483759" r:id="rId8"/>
    <p:sldLayoutId id="2147483761" r:id="rId9"/>
    <p:sldLayoutId id="2147483704" r:id="rId10"/>
    <p:sldLayoutId id="2147483749" r:id="rId11"/>
    <p:sldLayoutId id="2147483750" r:id="rId12"/>
    <p:sldLayoutId id="2147483745" r:id="rId13"/>
    <p:sldLayoutId id="2147483746" r:id="rId14"/>
    <p:sldLayoutId id="2147483736" r:id="rId15"/>
    <p:sldLayoutId id="2147483708" r:id="rId16"/>
    <p:sldLayoutId id="2147483747" r:id="rId17"/>
    <p:sldLayoutId id="2147483748" r:id="rId18"/>
    <p:sldLayoutId id="2147483737" r:id="rId19"/>
    <p:sldLayoutId id="2147483713" r:id="rId20"/>
    <p:sldLayoutId id="2147483714" r:id="rId21"/>
    <p:sldLayoutId id="2147483715" r:id="rId22"/>
    <p:sldLayoutId id="2147483716" r:id="rId23"/>
    <p:sldLayoutId id="2147483717" r:id="rId24"/>
    <p:sldLayoutId id="2147483718" r:id="rId25"/>
    <p:sldLayoutId id="2147483760" r:id="rId26"/>
    <p:sldLayoutId id="2147483719" r:id="rId27"/>
    <p:sldLayoutId id="2147483721" r:id="rId28"/>
    <p:sldLayoutId id="2147483758"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100000"/>
        </a:lnSpc>
        <a:spcBef>
          <a:spcPct val="0"/>
        </a:spcBef>
        <a:buNone/>
        <a:defRPr sz="2800" b="1"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13259" indent="-237061" algn="l" defTabSz="914377" rtl="0" eaLnBrk="1" latinLnBrk="0" hangingPunct="1">
        <a:lnSpc>
          <a:spcPct val="100000"/>
        </a:lnSpc>
        <a:spcBef>
          <a:spcPts val="600"/>
        </a:spcBef>
        <a:spcAft>
          <a:spcPts val="600"/>
        </a:spcAft>
        <a:buClr>
          <a:schemeClr val="accent2"/>
        </a:buClr>
        <a:buSzPct val="110000"/>
        <a:buFont typeface="Wingdings" pitchFamily="2" charset="2"/>
        <a:buChar char="§"/>
        <a:tabLst/>
        <a:defRPr sz="20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609585" indent="-224361" algn="l" defTabSz="914377" rtl="0" eaLnBrk="1" latinLnBrk="0" hangingPunct="1">
        <a:lnSpc>
          <a:spcPct val="100000"/>
        </a:lnSpc>
        <a:spcBef>
          <a:spcPts val="600"/>
        </a:spcBef>
        <a:spcAft>
          <a:spcPts val="600"/>
        </a:spcAft>
        <a:buClr>
          <a:schemeClr val="accent2"/>
        </a:buClr>
        <a:buSzPct val="100000"/>
        <a:buFont typeface="Arial" panose="020B0604020202020204" pitchFamily="34" charset="0"/>
        <a:buChar char="•"/>
        <a:tabLst/>
        <a:defRPr sz="20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916494" indent="-306910" algn="l" defTabSz="914377" rtl="0" eaLnBrk="1" latinLnBrk="0" hangingPunct="1">
        <a:lnSpc>
          <a:spcPct val="100000"/>
        </a:lnSpc>
        <a:spcBef>
          <a:spcPts val="600"/>
        </a:spcBef>
        <a:spcAft>
          <a:spcPts val="600"/>
        </a:spcAft>
        <a:buClr>
          <a:schemeClr val="accent2"/>
        </a:buClr>
        <a:buFont typeface=".PingFang SC Regular"/>
        <a:buChar char="－"/>
        <a:tabLst/>
        <a:defRPr sz="20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100000"/>
        </a:lnSpc>
        <a:spcBef>
          <a:spcPts val="600"/>
        </a:spcBef>
        <a:spcAft>
          <a:spcPts val="600"/>
        </a:spcAft>
        <a:buClr>
          <a:srgbClr val="004F90"/>
        </a:buClr>
        <a:buFont typeface="Arial" panose="020B0604020202020204" pitchFamily="34" charset="0"/>
        <a:buChar char="•"/>
        <a:defRPr sz="20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100000"/>
        </a:lnSpc>
        <a:spcBef>
          <a:spcPts val="600"/>
        </a:spcBef>
        <a:spcAft>
          <a:spcPts val="600"/>
        </a:spcAft>
        <a:buClr>
          <a:srgbClr val="004F90"/>
        </a:buClr>
        <a:buFont typeface="Arial" panose="020B0604020202020204" pitchFamily="34" charset="0"/>
        <a:buChar char="•"/>
        <a:defRPr sz="20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4" orient="horz" pos="528" userDrawn="1">
          <p15:clr>
            <a:srgbClr val="F26B43"/>
          </p15:clr>
        </p15:guide>
        <p15:guide id="6" orient="horz" pos="2160" userDrawn="1">
          <p15:clr>
            <a:srgbClr val="F26B43"/>
          </p15:clr>
        </p15:guide>
        <p15:guide id="8" orient="horz" pos="4176" userDrawn="1">
          <p15:clr>
            <a:srgbClr val="F26B43"/>
          </p15:clr>
        </p15:guide>
        <p15:guide id="9" pos="416" userDrawn="1">
          <p15:clr>
            <a:srgbClr val="F26B43"/>
          </p15:clr>
        </p15:guide>
        <p15:guide id="11" orient="horz" pos="3664" userDrawn="1">
          <p15:clr>
            <a:srgbClr val="F26B43"/>
          </p15:clr>
        </p15:guide>
        <p15:guide id="12" pos="74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mailto:CIPP@westat.com"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www.cippsite.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78AA9-D250-92CD-3739-A8B6BE177D3B}"/>
              </a:ext>
            </a:extLst>
          </p:cNvPr>
          <p:cNvSpPr>
            <a:spLocks noGrp="1"/>
          </p:cNvSpPr>
          <p:nvPr>
            <p:ph type="ctrTitle"/>
          </p:nvPr>
        </p:nvSpPr>
        <p:spPr>
          <a:xfrm>
            <a:off x="2219000" y="2100983"/>
            <a:ext cx="8475989" cy="1328017"/>
          </a:xfrm>
        </p:spPr>
        <p:txBody>
          <a:bodyPr/>
          <a:lstStyle/>
          <a:p>
            <a:r>
              <a:rPr lang="en-US" dirty="0"/>
              <a:t>2025 SPDG National Meeting </a:t>
            </a:r>
          </a:p>
        </p:txBody>
      </p:sp>
      <p:sp>
        <p:nvSpPr>
          <p:cNvPr id="3" name="Subtitle 2">
            <a:extLst>
              <a:ext uri="{FF2B5EF4-FFF2-40B4-BE49-F238E27FC236}">
                <a16:creationId xmlns:a16="http://schemas.microsoft.com/office/drawing/2014/main" id="{F3DB2C33-9BCE-E4BE-1626-382D3557DF28}"/>
              </a:ext>
            </a:extLst>
          </p:cNvPr>
          <p:cNvSpPr>
            <a:spLocks noGrp="1"/>
          </p:cNvSpPr>
          <p:nvPr>
            <p:ph type="subTitle" idx="1"/>
          </p:nvPr>
        </p:nvSpPr>
        <p:spPr>
          <a:xfrm>
            <a:off x="2219000" y="3696982"/>
            <a:ext cx="7056828" cy="583488"/>
          </a:xfrm>
        </p:spPr>
        <p:txBody>
          <a:bodyPr/>
          <a:lstStyle/>
          <a:p>
            <a:pPr algn="ctr"/>
            <a:r>
              <a:rPr lang="en-US" sz="2400" kern="0" dirty="0">
                <a:effectLst/>
                <a:latin typeface="Arial" panose="020B0604020202020204" pitchFamily="34" charset="0"/>
                <a:ea typeface="Cambria" panose="02040503050406030204" pitchFamily="18" charset="0"/>
              </a:rPr>
              <a:t>Poster Session</a:t>
            </a:r>
          </a:p>
          <a:p>
            <a:pPr algn="ctr"/>
            <a:r>
              <a:rPr lang="en-US" sz="2400" kern="0" dirty="0">
                <a:latin typeface="Arial" panose="020B0604020202020204" pitchFamily="34" charset="0"/>
                <a:ea typeface="Cambria" panose="02040503050406030204" pitchFamily="18" charset="0"/>
              </a:rPr>
              <a:t>CIPP GPRA Reviews: Process and Progress</a:t>
            </a:r>
            <a:endParaRPr lang="en-US" sz="2400" dirty="0"/>
          </a:p>
        </p:txBody>
      </p:sp>
      <p:sp>
        <p:nvSpPr>
          <p:cNvPr id="13" name="Text Placeholder 12">
            <a:extLst>
              <a:ext uri="{FF2B5EF4-FFF2-40B4-BE49-F238E27FC236}">
                <a16:creationId xmlns:a16="http://schemas.microsoft.com/office/drawing/2014/main" id="{B8ECDA01-FB3B-03AD-A48F-486EA7DE2602}"/>
              </a:ext>
            </a:extLst>
          </p:cNvPr>
          <p:cNvSpPr>
            <a:spLocks noGrp="1"/>
          </p:cNvSpPr>
          <p:nvPr>
            <p:ph type="body" sz="quarter" idx="14"/>
          </p:nvPr>
        </p:nvSpPr>
        <p:spPr>
          <a:xfrm>
            <a:off x="4321858" y="4548452"/>
            <a:ext cx="7432656" cy="739793"/>
          </a:xfrm>
          <a:effectLst>
            <a:outerShdw blurRad="50800" dist="38100" dir="2700000" algn="tl" rotWithShape="0">
              <a:prstClr val="black">
                <a:alpha val="72338"/>
              </a:prstClr>
            </a:outerShdw>
          </a:effectLst>
        </p:spPr>
        <p:txBody>
          <a:bodyPr vert="horz" lIns="91440" tIns="45720" rIns="91440" bIns="45720" rtlCol="0" anchor="t">
            <a:noAutofit/>
          </a:bodyPr>
          <a:lstStyle/>
          <a:p>
            <a:pPr marL="75565" algn="r"/>
            <a:r>
              <a:rPr lang="en-US" dirty="0">
                <a:latin typeface="Verdana"/>
                <a:ea typeface="Verdana"/>
              </a:rPr>
              <a:t>Brad Keller </a:t>
            </a:r>
          </a:p>
        </p:txBody>
      </p:sp>
      <p:sp>
        <p:nvSpPr>
          <p:cNvPr id="4" name="Slide Number Placeholder 3">
            <a:extLst>
              <a:ext uri="{FF2B5EF4-FFF2-40B4-BE49-F238E27FC236}">
                <a16:creationId xmlns:a16="http://schemas.microsoft.com/office/drawing/2014/main" id="{9E4FC560-155C-9C54-5A81-363BE4593A10}"/>
              </a:ext>
            </a:extLst>
          </p:cNvPr>
          <p:cNvSpPr>
            <a:spLocks noGrp="1"/>
          </p:cNvSpPr>
          <p:nvPr>
            <p:ph type="sldNum" sz="quarter" idx="12"/>
          </p:nvPr>
        </p:nvSpPr>
        <p:spPr>
          <a:xfrm>
            <a:off x="11844817" y="6405967"/>
            <a:ext cx="427929" cy="365125"/>
          </a:xfrm>
        </p:spPr>
        <p:txBody>
          <a:bodyPr/>
          <a:lstStyle/>
          <a:p>
            <a:fld id="{CC942E1D-94D0-4C55-B1DD-A28B122FA8E2}" type="slidenum">
              <a:rPr lang="en-US" smtClean="0"/>
              <a:pPr/>
              <a:t>1</a:t>
            </a:fld>
            <a:endParaRPr lang="en-US" dirty="0"/>
          </a:p>
        </p:txBody>
      </p:sp>
    </p:spTree>
    <p:extLst>
      <p:ext uri="{BB962C8B-B14F-4D97-AF65-F5344CB8AC3E}">
        <p14:creationId xmlns:p14="http://schemas.microsoft.com/office/powerpoint/2010/main" val="216703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366995-75EF-B5CE-734C-0F3DA1340BA4}"/>
              </a:ext>
            </a:extLst>
          </p:cNvPr>
          <p:cNvSpPr>
            <a:spLocks noGrp="1"/>
          </p:cNvSpPr>
          <p:nvPr>
            <p:ph type="sldNum" sz="quarter" idx="4"/>
          </p:nvPr>
        </p:nvSpPr>
        <p:spPr/>
        <p:txBody>
          <a:bodyPr/>
          <a:lstStyle/>
          <a:p>
            <a:fld id="{CC942E1D-94D0-4C55-B1DD-A28B122FA8E2}" type="slidenum">
              <a:rPr lang="en-US" smtClean="0"/>
              <a:pPr/>
              <a:t>2</a:t>
            </a:fld>
            <a:endParaRPr lang="en-US" dirty="0"/>
          </a:p>
        </p:txBody>
      </p:sp>
      <p:graphicFrame>
        <p:nvGraphicFramePr>
          <p:cNvPr id="5" name="Content Placeholder 4">
            <a:extLst>
              <a:ext uri="{FF2B5EF4-FFF2-40B4-BE49-F238E27FC236}">
                <a16:creationId xmlns:a16="http://schemas.microsoft.com/office/drawing/2014/main" id="{A2DBBBA3-B61E-E94C-61CA-356909A95155}"/>
              </a:ext>
            </a:extLst>
          </p:cNvPr>
          <p:cNvGraphicFramePr>
            <a:graphicFrameLocks noGrp="1"/>
          </p:cNvGraphicFramePr>
          <p:nvPr>
            <p:ph idx="4294967295"/>
            <p:extLst>
              <p:ext uri="{D42A27DB-BD31-4B8C-83A1-F6EECF244321}">
                <p14:modId xmlns:p14="http://schemas.microsoft.com/office/powerpoint/2010/main" val="3176872686"/>
              </p:ext>
            </p:extLst>
          </p:nvPr>
        </p:nvGraphicFramePr>
        <p:xfrm>
          <a:off x="2652294" y="2251347"/>
          <a:ext cx="9133306" cy="1249344"/>
        </p:xfrm>
        <a:graphic>
          <a:graphicData uri="http://schemas.openxmlformats.org/drawingml/2006/table">
            <a:tbl>
              <a:tblPr firstRow="1" bandRow="1">
                <a:tableStyleId>{5C22544A-7EE6-4342-B048-85BDC9FD1C3A}</a:tableStyleId>
              </a:tblPr>
              <a:tblGrid>
                <a:gridCol w="782722">
                  <a:extLst>
                    <a:ext uri="{9D8B030D-6E8A-4147-A177-3AD203B41FA5}">
                      <a16:colId xmlns:a16="http://schemas.microsoft.com/office/drawing/2014/main" val="3917285791"/>
                    </a:ext>
                  </a:extLst>
                </a:gridCol>
                <a:gridCol w="8350584">
                  <a:extLst>
                    <a:ext uri="{9D8B030D-6E8A-4147-A177-3AD203B41FA5}">
                      <a16:colId xmlns:a16="http://schemas.microsoft.com/office/drawing/2014/main" val="2964139558"/>
                    </a:ext>
                  </a:extLst>
                </a:gridCol>
              </a:tblGrid>
              <a:tr h="0">
                <a:tc>
                  <a:txBody>
                    <a:bodyPr/>
                    <a:lstStyle/>
                    <a:p>
                      <a:r>
                        <a:rPr lang="en-US" sz="2000" b="1" dirty="0">
                          <a:solidFill>
                            <a:schemeClr val="bg1"/>
                          </a:solidFill>
                        </a:rPr>
                        <a:t>01</a:t>
                      </a:r>
                    </a:p>
                  </a:txBody>
                  <a:tcPr marL="0" anchor="ctr">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1" dirty="0">
                          <a:solidFill>
                            <a:schemeClr val="tx2"/>
                          </a:solidFill>
                        </a:rPr>
                        <a:t>CIPP and the review process</a:t>
                      </a:r>
                    </a:p>
                  </a:txBody>
                  <a:tcPr marL="640080" anchor="ctr">
                    <a:lnL w="12700" cmpd="sng">
                      <a:noFill/>
                    </a:lnL>
                    <a:lnR w="12700" cmpd="sng">
                      <a:noFill/>
                    </a:lnR>
                    <a:lnT w="12700" cmpd="sng">
                      <a:noFill/>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9209164"/>
                  </a:ext>
                </a:extLst>
              </a:tr>
              <a:tr h="426552">
                <a:tc>
                  <a:txBody>
                    <a:bodyPr/>
                    <a:lstStyle/>
                    <a:p>
                      <a:r>
                        <a:rPr lang="en-US" sz="2000" b="1" dirty="0">
                          <a:solidFill>
                            <a:schemeClr val="bg1"/>
                          </a:solidFill>
                        </a:rPr>
                        <a:t>02</a:t>
                      </a:r>
                    </a:p>
                  </a:txBody>
                  <a:tcPr marL="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2000" b="1" dirty="0">
                          <a:solidFill>
                            <a:schemeClr val="tx2"/>
                          </a:solidFill>
                        </a:rPr>
                        <a:t>Results and progress over time</a:t>
                      </a:r>
                      <a:endParaRPr lang="en-US" dirty="0"/>
                    </a:p>
                  </a:txBody>
                  <a:tcPr marL="640080" anchor="ctr">
                    <a:lnL w="12700" cmpd="sng">
                      <a:noFill/>
                    </a:lnL>
                    <a:lnR w="12700" cmpd="sng">
                      <a:noFill/>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1245613"/>
                  </a:ext>
                </a:extLst>
              </a:tr>
              <a:tr h="426552">
                <a:tc>
                  <a:txBody>
                    <a:bodyPr/>
                    <a:lstStyle/>
                    <a:p>
                      <a:r>
                        <a:rPr lang="en-US" sz="2000" b="1" dirty="0">
                          <a:solidFill>
                            <a:schemeClr val="bg1"/>
                          </a:solidFill>
                        </a:rPr>
                        <a:t>03</a:t>
                      </a:r>
                    </a:p>
                  </a:txBody>
                  <a:tcPr marL="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2000" b="1" dirty="0">
                          <a:solidFill>
                            <a:schemeClr val="tx2"/>
                          </a:solidFill>
                        </a:rPr>
                        <a:t>Ensuring success</a:t>
                      </a:r>
                      <a:endParaRPr lang="en-US" dirty="0"/>
                    </a:p>
                  </a:txBody>
                  <a:tcPr marL="640080" anchor="ctr">
                    <a:lnL w="12700" cmpd="sng">
                      <a:noFill/>
                    </a:lnL>
                    <a:lnR w="12700" cmpd="sng">
                      <a:noFill/>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6948197"/>
                  </a:ext>
                </a:extLst>
              </a:tr>
            </a:tbl>
          </a:graphicData>
        </a:graphic>
      </p:graphicFrame>
      <p:sp>
        <p:nvSpPr>
          <p:cNvPr id="2" name="Title 1">
            <a:extLst>
              <a:ext uri="{FF2B5EF4-FFF2-40B4-BE49-F238E27FC236}">
                <a16:creationId xmlns:a16="http://schemas.microsoft.com/office/drawing/2014/main" id="{73EC2E0A-AB02-5BB5-F50D-C6030CBF78B3}"/>
              </a:ext>
            </a:extLst>
          </p:cNvPr>
          <p:cNvSpPr>
            <a:spLocks noGrp="1"/>
          </p:cNvSpPr>
          <p:nvPr>
            <p:ph type="title"/>
          </p:nvPr>
        </p:nvSpPr>
        <p:spPr>
          <a:xfrm>
            <a:off x="461378" y="956454"/>
            <a:ext cx="2708944" cy="771579"/>
          </a:xfrm>
        </p:spPr>
        <p:txBody>
          <a:bodyPr/>
          <a:lstStyle/>
          <a:p>
            <a:pPr algn="r"/>
            <a:r>
              <a:rPr lang="en-US" sz="4000" b="0" dirty="0">
                <a:solidFill>
                  <a:schemeClr val="bg1"/>
                </a:solidFill>
              </a:rPr>
              <a:t>Agenda</a:t>
            </a:r>
          </a:p>
        </p:txBody>
      </p:sp>
    </p:spTree>
    <p:extLst>
      <p:ext uri="{BB962C8B-B14F-4D97-AF65-F5344CB8AC3E}">
        <p14:creationId xmlns:p14="http://schemas.microsoft.com/office/powerpoint/2010/main" val="229532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A75D76-7D6E-66BD-3531-D3A79DA66711}"/>
              </a:ext>
            </a:extLst>
          </p:cNvPr>
          <p:cNvSpPr>
            <a:spLocks noGrp="1"/>
          </p:cNvSpPr>
          <p:nvPr>
            <p:ph type="title"/>
          </p:nvPr>
        </p:nvSpPr>
        <p:spPr>
          <a:xfrm>
            <a:off x="602096" y="471488"/>
            <a:ext cx="11185860" cy="771579"/>
          </a:xfrm>
        </p:spPr>
        <p:txBody>
          <a:bodyPr/>
          <a:lstStyle/>
          <a:p>
            <a:r>
              <a:rPr lang="en-US" dirty="0"/>
              <a:t>The Center to Improve Program and Project Performance (CIPP) and SPDG reviews</a:t>
            </a:r>
          </a:p>
        </p:txBody>
      </p:sp>
      <p:sp>
        <p:nvSpPr>
          <p:cNvPr id="6" name="Text Placeholder 5">
            <a:extLst>
              <a:ext uri="{FF2B5EF4-FFF2-40B4-BE49-F238E27FC236}">
                <a16:creationId xmlns:a16="http://schemas.microsoft.com/office/drawing/2014/main" id="{3174BE85-B607-4858-102D-F9A4E381C8DE}"/>
              </a:ext>
            </a:extLst>
          </p:cNvPr>
          <p:cNvSpPr>
            <a:spLocks noGrp="1"/>
          </p:cNvSpPr>
          <p:nvPr>
            <p:ph type="body" idx="1"/>
          </p:nvPr>
        </p:nvSpPr>
        <p:spPr>
          <a:xfrm>
            <a:off x="669072" y="1137635"/>
            <a:ext cx="5327904" cy="823912"/>
          </a:xfrm>
        </p:spPr>
        <p:txBody>
          <a:bodyPr/>
          <a:lstStyle/>
          <a:p>
            <a:r>
              <a:rPr lang="en-US" dirty="0"/>
              <a:t>CIPP Activities</a:t>
            </a:r>
          </a:p>
        </p:txBody>
      </p:sp>
      <p:sp>
        <p:nvSpPr>
          <p:cNvPr id="7" name="Content Placeholder 6">
            <a:extLst>
              <a:ext uri="{FF2B5EF4-FFF2-40B4-BE49-F238E27FC236}">
                <a16:creationId xmlns:a16="http://schemas.microsoft.com/office/drawing/2014/main" id="{D2982C43-7262-9A68-53BD-34C72A6F81EA}"/>
              </a:ext>
            </a:extLst>
          </p:cNvPr>
          <p:cNvSpPr>
            <a:spLocks noGrp="1"/>
          </p:cNvSpPr>
          <p:nvPr>
            <p:ph sz="half" idx="2"/>
          </p:nvPr>
        </p:nvSpPr>
        <p:spPr>
          <a:xfrm>
            <a:off x="669072" y="2101246"/>
            <a:ext cx="5327904" cy="4373789"/>
          </a:xfrm>
        </p:spPr>
        <p:txBody>
          <a:bodyPr/>
          <a:lstStyle/>
          <a:p>
            <a:pPr marL="313055" indent="-236855">
              <a:spcBef>
                <a:spcPts val="0"/>
              </a:spcBef>
              <a:spcAft>
                <a:spcPts val="1200"/>
              </a:spcAft>
            </a:pPr>
            <a:r>
              <a:rPr lang="en-US" dirty="0">
                <a:solidFill>
                  <a:schemeClr val="bg2">
                    <a:lumMod val="75000"/>
                  </a:schemeClr>
                </a:solidFill>
                <a:latin typeface="Verdana"/>
                <a:ea typeface="Verdana"/>
              </a:rPr>
              <a:t>Help OSEP advance the </a:t>
            </a:r>
            <a:r>
              <a:rPr lang="en-US" u="sng" dirty="0">
                <a:solidFill>
                  <a:schemeClr val="bg2">
                    <a:lumMod val="75000"/>
                  </a:schemeClr>
                </a:solidFill>
                <a:latin typeface="Verdana"/>
                <a:ea typeface="Verdana"/>
              </a:rPr>
              <a:t>rigor and usefulness</a:t>
            </a:r>
            <a:r>
              <a:rPr lang="en-US" dirty="0">
                <a:solidFill>
                  <a:schemeClr val="bg2">
                    <a:lumMod val="75000"/>
                  </a:schemeClr>
                </a:solidFill>
                <a:latin typeface="Verdana"/>
                <a:ea typeface="Verdana"/>
              </a:rPr>
              <a:t> of evaluations conducted by or for OSEP-funded projects</a:t>
            </a:r>
            <a:endParaRPr lang="en-US" dirty="0">
              <a:solidFill>
                <a:schemeClr val="bg2">
                  <a:lumMod val="75000"/>
                </a:schemeClr>
              </a:solidFill>
            </a:endParaRPr>
          </a:p>
          <a:p>
            <a:pPr>
              <a:spcBef>
                <a:spcPts val="0"/>
              </a:spcBef>
              <a:spcAft>
                <a:spcPts val="1200"/>
              </a:spcAft>
            </a:pPr>
            <a:r>
              <a:rPr lang="en-US" dirty="0">
                <a:solidFill>
                  <a:schemeClr val="bg2">
                    <a:lumMod val="75000"/>
                  </a:schemeClr>
                </a:solidFill>
              </a:rPr>
              <a:t>Carry out </a:t>
            </a:r>
            <a:r>
              <a:rPr lang="en-US" u="sng" dirty="0">
                <a:solidFill>
                  <a:schemeClr val="bg2">
                    <a:lumMod val="75000"/>
                  </a:schemeClr>
                </a:solidFill>
              </a:rPr>
              <a:t>data collection and analysis </a:t>
            </a:r>
            <a:r>
              <a:rPr lang="en-US" dirty="0">
                <a:solidFill>
                  <a:schemeClr val="bg2">
                    <a:lumMod val="75000"/>
                  </a:schemeClr>
                </a:solidFill>
              </a:rPr>
              <a:t>tasks to support OSEP’s annual GPRA reporting</a:t>
            </a:r>
            <a:endParaRPr lang="en-US" b="1" dirty="0">
              <a:solidFill>
                <a:schemeClr val="bg2">
                  <a:lumMod val="75000"/>
                </a:schemeClr>
              </a:solidFill>
            </a:endParaRPr>
          </a:p>
          <a:p>
            <a:pPr>
              <a:spcBef>
                <a:spcPts val="0"/>
              </a:spcBef>
              <a:spcAft>
                <a:spcPts val="1200"/>
              </a:spcAft>
            </a:pPr>
            <a:r>
              <a:rPr lang="en-US" dirty="0">
                <a:solidFill>
                  <a:schemeClr val="bg2">
                    <a:lumMod val="75000"/>
                  </a:schemeClr>
                </a:solidFill>
              </a:rPr>
              <a:t>Report and discuss </a:t>
            </a:r>
            <a:r>
              <a:rPr lang="en-US" u="sng" dirty="0">
                <a:solidFill>
                  <a:schemeClr val="bg2">
                    <a:lumMod val="75000"/>
                  </a:schemeClr>
                </a:solidFill>
              </a:rPr>
              <a:t>high level results </a:t>
            </a:r>
            <a:r>
              <a:rPr lang="en-US" dirty="0">
                <a:solidFill>
                  <a:schemeClr val="bg2">
                    <a:lumMod val="75000"/>
                  </a:schemeClr>
                </a:solidFill>
              </a:rPr>
              <a:t>with the OSEP program leads and Budget Service liaisons</a:t>
            </a:r>
          </a:p>
          <a:p>
            <a:endParaRPr lang="en-US" dirty="0"/>
          </a:p>
        </p:txBody>
      </p:sp>
      <p:sp>
        <p:nvSpPr>
          <p:cNvPr id="8" name="Text Placeholder 7">
            <a:extLst>
              <a:ext uri="{FF2B5EF4-FFF2-40B4-BE49-F238E27FC236}">
                <a16:creationId xmlns:a16="http://schemas.microsoft.com/office/drawing/2014/main" id="{07C8D03F-7C9F-CC44-C434-D65683CCD0E5}"/>
              </a:ext>
            </a:extLst>
          </p:cNvPr>
          <p:cNvSpPr>
            <a:spLocks noGrp="1"/>
          </p:cNvSpPr>
          <p:nvPr>
            <p:ph type="body" sz="quarter" idx="3"/>
          </p:nvPr>
        </p:nvSpPr>
        <p:spPr>
          <a:xfrm>
            <a:off x="6259016" y="1137635"/>
            <a:ext cx="5330888" cy="823912"/>
          </a:xfrm>
        </p:spPr>
        <p:txBody>
          <a:bodyPr/>
          <a:lstStyle/>
          <a:p>
            <a:r>
              <a:rPr lang="en-US" dirty="0"/>
              <a:t>The Review Process</a:t>
            </a:r>
          </a:p>
        </p:txBody>
      </p:sp>
      <p:sp>
        <p:nvSpPr>
          <p:cNvPr id="9" name="Content Placeholder 8">
            <a:extLst>
              <a:ext uri="{FF2B5EF4-FFF2-40B4-BE49-F238E27FC236}">
                <a16:creationId xmlns:a16="http://schemas.microsoft.com/office/drawing/2014/main" id="{11E4F898-42F4-4F9D-9341-806187438BE8}"/>
              </a:ext>
            </a:extLst>
          </p:cNvPr>
          <p:cNvSpPr>
            <a:spLocks noGrp="1"/>
          </p:cNvSpPr>
          <p:nvPr>
            <p:ph sz="quarter" idx="4"/>
          </p:nvPr>
        </p:nvSpPr>
        <p:spPr>
          <a:xfrm>
            <a:off x="6096000" y="2101245"/>
            <a:ext cx="5330888" cy="4373789"/>
          </a:xfrm>
        </p:spPr>
        <p:txBody>
          <a:bodyPr/>
          <a:lstStyle/>
          <a:p>
            <a:pPr marL="503774" indent="-342900">
              <a:spcBef>
                <a:spcPts val="0"/>
              </a:spcBef>
              <a:spcAft>
                <a:spcPts val="1200"/>
              </a:spcAft>
            </a:pPr>
            <a:r>
              <a:rPr lang="en-US" dirty="0">
                <a:solidFill>
                  <a:schemeClr val="bg2">
                    <a:lumMod val="75000"/>
                  </a:schemeClr>
                </a:solidFill>
              </a:rPr>
              <a:t>CIPP assigns to each measure 2 reviewers with expertise</a:t>
            </a:r>
          </a:p>
          <a:p>
            <a:pPr marL="503774" indent="-342900">
              <a:spcBef>
                <a:spcPts val="0"/>
              </a:spcBef>
              <a:spcAft>
                <a:spcPts val="1200"/>
              </a:spcAft>
            </a:pPr>
            <a:r>
              <a:rPr lang="en-US" dirty="0">
                <a:solidFill>
                  <a:schemeClr val="bg2">
                    <a:lumMod val="75000"/>
                  </a:schemeClr>
                </a:solidFill>
              </a:rPr>
              <a:t>Reviewers independently rate quality and completeness of data reported</a:t>
            </a:r>
          </a:p>
          <a:p>
            <a:pPr marL="503774" indent="-342900">
              <a:spcBef>
                <a:spcPts val="0"/>
              </a:spcBef>
              <a:spcAft>
                <a:spcPts val="1200"/>
              </a:spcAft>
            </a:pPr>
            <a:r>
              <a:rPr lang="en-US" dirty="0">
                <a:solidFill>
                  <a:schemeClr val="bg2">
                    <a:lumMod val="75000"/>
                  </a:schemeClr>
                </a:solidFill>
              </a:rPr>
              <a:t>Interrater reliability is calculated for measure 1.1</a:t>
            </a:r>
          </a:p>
          <a:p>
            <a:pPr marL="503774" indent="-342900">
              <a:spcBef>
                <a:spcPts val="0"/>
              </a:spcBef>
              <a:spcAft>
                <a:spcPts val="1200"/>
              </a:spcAft>
            </a:pPr>
            <a:r>
              <a:rPr lang="en-US" dirty="0">
                <a:solidFill>
                  <a:schemeClr val="bg2">
                    <a:lumMod val="75000"/>
                  </a:schemeClr>
                </a:solidFill>
              </a:rPr>
              <a:t>Reviewers meet to discuss ratings and reconcile any differences</a:t>
            </a:r>
          </a:p>
          <a:p>
            <a:pPr marL="503774" indent="-342900">
              <a:spcBef>
                <a:spcPts val="0"/>
              </a:spcBef>
              <a:spcAft>
                <a:spcPts val="1200"/>
              </a:spcAft>
            </a:pPr>
            <a:r>
              <a:rPr lang="en-US" dirty="0">
                <a:solidFill>
                  <a:schemeClr val="bg2">
                    <a:lumMod val="75000"/>
                  </a:schemeClr>
                </a:solidFill>
              </a:rPr>
              <a:t>Reviewers summarize aggregated results in a report to OSEP</a:t>
            </a:r>
            <a:endParaRPr lang="en-US" sz="18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0C6A562-1144-C7BF-91BD-0E7AA690DDC9}"/>
              </a:ext>
            </a:extLst>
          </p:cNvPr>
          <p:cNvSpPr>
            <a:spLocks noGrp="1"/>
          </p:cNvSpPr>
          <p:nvPr>
            <p:ph type="sldNum" sz="quarter" idx="12"/>
          </p:nvPr>
        </p:nvSpPr>
        <p:spPr/>
        <p:txBody>
          <a:bodyPr/>
          <a:lstStyle/>
          <a:p>
            <a:fld id="{CC942E1D-94D0-4C55-B1DD-A28B122FA8E2}" type="slidenum">
              <a:rPr lang="en-US" smtClean="0"/>
              <a:pPr/>
              <a:t>3</a:t>
            </a:fld>
            <a:endParaRPr lang="en-US" dirty="0"/>
          </a:p>
        </p:txBody>
      </p:sp>
    </p:spTree>
    <p:extLst>
      <p:ext uri="{BB962C8B-B14F-4D97-AF65-F5344CB8AC3E}">
        <p14:creationId xmlns:p14="http://schemas.microsoft.com/office/powerpoint/2010/main" val="15776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F6EBCFC-201A-C6D8-2467-EDE512C3102D}"/>
              </a:ext>
            </a:extLst>
          </p:cNvPr>
          <p:cNvSpPr>
            <a:spLocks noGrp="1"/>
          </p:cNvSpPr>
          <p:nvPr>
            <p:ph type="title"/>
          </p:nvPr>
        </p:nvSpPr>
        <p:spPr>
          <a:xfrm>
            <a:off x="577849" y="481207"/>
            <a:ext cx="11266967" cy="771579"/>
          </a:xfrm>
        </p:spPr>
        <p:txBody>
          <a:bodyPr/>
          <a:lstStyle/>
          <a:p>
            <a:r>
              <a:rPr lang="en-US" dirty="0"/>
              <a:t>Percentage of SPDG Initiatives that Meet Benchmarks </a:t>
            </a:r>
          </a:p>
        </p:txBody>
      </p:sp>
      <p:graphicFrame>
        <p:nvGraphicFramePr>
          <p:cNvPr id="10" name="Content Placeholder 9">
            <a:extLst>
              <a:ext uri="{FF2B5EF4-FFF2-40B4-BE49-F238E27FC236}">
                <a16:creationId xmlns:a16="http://schemas.microsoft.com/office/drawing/2014/main" id="{D139B23E-E915-64C6-30FF-7AE263136486}"/>
              </a:ext>
            </a:extLst>
          </p:cNvPr>
          <p:cNvGraphicFramePr>
            <a:graphicFrameLocks noGrp="1"/>
          </p:cNvGraphicFramePr>
          <p:nvPr>
            <p:ph idx="1"/>
            <p:extLst>
              <p:ext uri="{D42A27DB-BD31-4B8C-83A1-F6EECF244321}">
                <p14:modId xmlns:p14="http://schemas.microsoft.com/office/powerpoint/2010/main" val="4130009263"/>
              </p:ext>
            </p:extLst>
          </p:nvPr>
        </p:nvGraphicFramePr>
        <p:xfrm>
          <a:off x="577850" y="1397000"/>
          <a:ext cx="11106152" cy="4450080"/>
        </p:xfrm>
        <a:graphic>
          <a:graphicData uri="http://schemas.openxmlformats.org/drawingml/2006/table">
            <a:tbl>
              <a:tblPr firstRow="1" bandRow="1">
                <a:tableStyleId>{912C8C85-51F0-491E-9774-3900AFEF0FD7}</a:tableStyleId>
              </a:tblPr>
              <a:tblGrid>
                <a:gridCol w="7662636">
                  <a:extLst>
                    <a:ext uri="{9D8B030D-6E8A-4147-A177-3AD203B41FA5}">
                      <a16:colId xmlns:a16="http://schemas.microsoft.com/office/drawing/2014/main" val="944200559"/>
                    </a:ext>
                  </a:extLst>
                </a:gridCol>
                <a:gridCol w="881743">
                  <a:extLst>
                    <a:ext uri="{9D8B030D-6E8A-4147-A177-3AD203B41FA5}">
                      <a16:colId xmlns:a16="http://schemas.microsoft.com/office/drawing/2014/main" val="93970445"/>
                    </a:ext>
                  </a:extLst>
                </a:gridCol>
                <a:gridCol w="881742">
                  <a:extLst>
                    <a:ext uri="{9D8B030D-6E8A-4147-A177-3AD203B41FA5}">
                      <a16:colId xmlns:a16="http://schemas.microsoft.com/office/drawing/2014/main" val="3475479710"/>
                    </a:ext>
                  </a:extLst>
                </a:gridCol>
                <a:gridCol w="849086">
                  <a:extLst>
                    <a:ext uri="{9D8B030D-6E8A-4147-A177-3AD203B41FA5}">
                      <a16:colId xmlns:a16="http://schemas.microsoft.com/office/drawing/2014/main" val="1070529366"/>
                    </a:ext>
                  </a:extLst>
                </a:gridCol>
                <a:gridCol w="830945">
                  <a:extLst>
                    <a:ext uri="{9D8B030D-6E8A-4147-A177-3AD203B41FA5}">
                      <a16:colId xmlns:a16="http://schemas.microsoft.com/office/drawing/2014/main" val="997519423"/>
                    </a:ext>
                  </a:extLst>
                </a:gridCol>
              </a:tblGrid>
              <a:tr h="370840">
                <a:tc>
                  <a:txBody>
                    <a:bodyPr/>
                    <a:lstStyle/>
                    <a:p>
                      <a:r>
                        <a:rPr lang="en-US" dirty="0"/>
                        <a:t>Measure</a:t>
                      </a:r>
                    </a:p>
                  </a:txBody>
                  <a:tcPr>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dirty="0"/>
                        <a:t>2022 </a:t>
                      </a:r>
                    </a:p>
                  </a:txBody>
                  <a:tcPr>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dirty="0"/>
                        <a:t>2023</a:t>
                      </a:r>
                    </a:p>
                  </a:txBody>
                  <a:tcPr>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dirty="0"/>
                        <a:t>2024</a:t>
                      </a:r>
                    </a:p>
                  </a:txBody>
                  <a:tcPr>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dirty="0"/>
                        <a:t>2025</a:t>
                      </a:r>
                    </a:p>
                  </a:txBody>
                  <a:tcPr>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796184567"/>
                  </a:ext>
                </a:extLst>
              </a:tr>
              <a:tr h="370840">
                <a:tc>
                  <a:txBody>
                    <a:bodyPr/>
                    <a:lstStyle/>
                    <a:p>
                      <a:r>
                        <a:rPr lang="en-US" dirty="0"/>
                        <a:t>1.1 Use of evidence-based professional development practices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t>88.5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t>88.0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t>84.4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t>95.8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05426111"/>
                  </a:ext>
                </a:extLst>
              </a:tr>
              <a:tr h="370840">
                <a:tc>
                  <a:txBody>
                    <a:bodyPr/>
                    <a:lstStyle/>
                    <a:p>
                      <a:pPr algn="r"/>
                      <a:r>
                        <a:rPr lang="en-US" dirty="0"/>
                        <a:t>Target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a:r>
                        <a:rPr lang="en-US" dirty="0"/>
                        <a:t>82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a:r>
                        <a:rPr lang="en-US" dirty="0"/>
                        <a:t>82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a:r>
                        <a:rPr lang="en-US" dirty="0"/>
                        <a:t>82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82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7192014"/>
                  </a:ext>
                </a:extLst>
              </a:tr>
              <a:tr h="370840">
                <a:tc>
                  <a:txBody>
                    <a:bodyPr/>
                    <a:lstStyle/>
                    <a:p>
                      <a:pPr algn="r"/>
                      <a:r>
                        <a:rPr lang="en-US"/>
                        <a:t>Target Met?</a:t>
                      </a: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tab pos="509588" algn="dec"/>
                        </a:tabLst>
                        <a:defRPr/>
                      </a:pPr>
                      <a:r>
                        <a:rPr lang="en-US" sz="2000" b="0" dirty="0">
                          <a:solidFill>
                            <a:schemeClr val="accent4">
                              <a:lumMod val="50000"/>
                            </a:schemeClr>
                          </a:solidFill>
                          <a:latin typeface="+mn-lt"/>
                          <a:sym typeface="Wingdings" panose="05000000000000000000" pitchFamily="2" charset="2"/>
                        </a:rPr>
                        <a:t></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tab pos="509588" algn="dec"/>
                        </a:tabLst>
                        <a:defRPr/>
                      </a:pPr>
                      <a:r>
                        <a:rPr lang="en-US" sz="2000" b="0" dirty="0">
                          <a:solidFill>
                            <a:schemeClr val="accent4">
                              <a:lumMod val="50000"/>
                            </a:schemeClr>
                          </a:solidFill>
                          <a:latin typeface="+mn-lt"/>
                          <a:sym typeface="Wingdings" panose="05000000000000000000" pitchFamily="2" charset="2"/>
                        </a:rPr>
                        <a:t></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tab pos="509588" algn="dec"/>
                        </a:tabLst>
                        <a:defRPr/>
                      </a:pPr>
                      <a:r>
                        <a:rPr lang="en-US" sz="1800" b="0" dirty="0">
                          <a:solidFill>
                            <a:schemeClr val="accent4">
                              <a:lumMod val="50000"/>
                            </a:schemeClr>
                          </a:solidFill>
                          <a:latin typeface="+mn-lt"/>
                          <a:sym typeface="Wingdings" panose="05000000000000000000" pitchFamily="2" charset="2"/>
                        </a:rPr>
                        <a:t></a:t>
                      </a:r>
                      <a:endParaRPr lang="en-US" sz="1800" b="0" i="0" u="none" strike="noStrike" dirty="0">
                        <a:solidFill>
                          <a:schemeClr val="accent4">
                            <a:lumMod val="50000"/>
                          </a:schemeClr>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tab pos="509588" algn="dec"/>
                        </a:tabLst>
                        <a:defRPr/>
                      </a:pPr>
                      <a:r>
                        <a:rPr lang="en-US" sz="1800" b="0" dirty="0">
                          <a:solidFill>
                            <a:schemeClr val="accent4">
                              <a:lumMod val="50000"/>
                            </a:schemeClr>
                          </a:solidFill>
                          <a:latin typeface="+mn-lt"/>
                          <a:sym typeface="Wingdings" panose="05000000000000000000" pitchFamily="2" charset="2"/>
                        </a:rPr>
                        <a:t></a:t>
                      </a:r>
                      <a:endParaRPr lang="en-US" sz="1800" b="0" i="0" u="none" strike="noStrike" dirty="0">
                        <a:solidFill>
                          <a:schemeClr val="accent4">
                            <a:lumMod val="50000"/>
                          </a:schemeClr>
                        </a:solidFill>
                        <a:effectLst/>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59543566"/>
                  </a:ext>
                </a:extLst>
              </a:tr>
              <a:tr h="370840">
                <a:tc>
                  <a:txBody>
                    <a:bodyPr/>
                    <a:lstStyle/>
                    <a:p>
                      <a:r>
                        <a:rPr lang="en-US" dirty="0"/>
                        <a:t>2.1 Improvement in implementation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t>48.0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t>70.6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t>64.7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60518627"/>
                  </a:ext>
                </a:extLst>
              </a:tr>
              <a:tr h="370840">
                <a:tc>
                  <a:txBody>
                    <a:bodyPr/>
                    <a:lstStyle/>
                    <a:p>
                      <a:pPr algn="r"/>
                      <a:r>
                        <a:rPr lang="en-US" dirty="0"/>
                        <a:t>Target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a:r>
                        <a:rPr lang="en-US" dirty="0"/>
                        <a:t>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a:r>
                        <a:rPr lang="en-US" dirty="0"/>
                        <a:t>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a:r>
                        <a:rPr lang="en-US" dirty="0"/>
                        <a:t>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60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58019778"/>
                  </a:ext>
                </a:extLst>
              </a:tr>
              <a:tr h="370840">
                <a:tc>
                  <a:txBody>
                    <a:bodyPr/>
                    <a:lstStyle/>
                    <a:p>
                      <a:pPr algn="r"/>
                      <a:r>
                        <a:rPr lang="en-US"/>
                        <a:t>Target Met?</a:t>
                      </a: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000" b="0" i="0" u="none" strike="noStrike" dirty="0">
                          <a:solidFill>
                            <a:srgbClr val="C00000"/>
                          </a:solidFill>
                          <a:effectLst/>
                          <a:latin typeface="+mn-lt"/>
                        </a:rPr>
                        <a:t>x</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tab pos="509588" algn="dec"/>
                        </a:tabLst>
                        <a:defRPr/>
                      </a:pPr>
                      <a:r>
                        <a:rPr lang="en-US" sz="2000" b="0" dirty="0">
                          <a:solidFill>
                            <a:schemeClr val="accent4">
                              <a:lumMod val="50000"/>
                            </a:schemeClr>
                          </a:solidFill>
                          <a:latin typeface="+mn-lt"/>
                          <a:sym typeface="Wingdings" panose="05000000000000000000" pitchFamily="2" charset="2"/>
                        </a:rPr>
                        <a:t></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C00000"/>
                          </a:solidFill>
                          <a:effectLst/>
                          <a:latin typeface="+mn-lt"/>
                        </a:rPr>
                        <a:t>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tab pos="509588" algn="dec"/>
                        </a:tabLst>
                        <a:defRPr/>
                      </a:pPr>
                      <a:r>
                        <a:rPr lang="en-US" sz="1800" b="0" dirty="0">
                          <a:solidFill>
                            <a:schemeClr val="accent4">
                              <a:lumMod val="50000"/>
                            </a:schemeClr>
                          </a:solidFill>
                          <a:latin typeface="+mn-lt"/>
                          <a:sym typeface="Wingdings" panose="05000000000000000000" pitchFamily="2" charset="2"/>
                        </a:rPr>
                        <a:t></a:t>
                      </a:r>
                      <a:endParaRPr lang="en-US" sz="1800" b="0" i="0" u="none" strike="noStrike" dirty="0">
                        <a:solidFill>
                          <a:schemeClr val="accent4">
                            <a:lumMod val="50000"/>
                          </a:schemeClr>
                        </a:solidFill>
                        <a:effectLst/>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43039074"/>
                  </a:ext>
                </a:extLst>
              </a:tr>
              <a:tr h="370840">
                <a:tc>
                  <a:txBody>
                    <a:bodyPr/>
                    <a:lstStyle/>
                    <a:p>
                      <a:r>
                        <a:rPr lang="en-US" dirty="0"/>
                        <a:t>2.2 Use of funds to sustain SPDG-supported practices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t>88.5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t>84.0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t>87.5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t>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45457100"/>
                  </a:ext>
                </a:extLst>
              </a:tr>
              <a:tr h="370840">
                <a:tc>
                  <a:txBody>
                    <a:bodyPr/>
                    <a:lstStyle/>
                    <a:p>
                      <a:pPr algn="r"/>
                      <a:r>
                        <a:rPr lang="en-US" dirty="0"/>
                        <a:t>Target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a:r>
                        <a:rPr lang="en-US" dirty="0"/>
                        <a:t>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a:r>
                        <a:rPr lang="en-US" dirty="0"/>
                        <a:t>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a:r>
                        <a:rPr lang="en-US" dirty="0"/>
                        <a:t>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85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62704368"/>
                  </a:ext>
                </a:extLst>
              </a:tr>
              <a:tr h="370840">
                <a:tc>
                  <a:txBody>
                    <a:bodyPr/>
                    <a:lstStyle/>
                    <a:p>
                      <a:pPr algn="r"/>
                      <a:r>
                        <a:rPr lang="en-US"/>
                        <a:t>Target Met?</a:t>
                      </a: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tab pos="509588" algn="dec"/>
                        </a:tabLst>
                        <a:defRPr/>
                      </a:pPr>
                      <a:r>
                        <a:rPr lang="en-US" sz="2000" b="0" dirty="0">
                          <a:solidFill>
                            <a:schemeClr val="accent4">
                              <a:lumMod val="50000"/>
                            </a:schemeClr>
                          </a:solidFill>
                          <a:latin typeface="+mn-lt"/>
                          <a:sym typeface="Wingdings" panose="05000000000000000000" pitchFamily="2" charset="2"/>
                        </a:rPr>
                        <a:t></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C00000"/>
                          </a:solidFill>
                          <a:effectLst/>
                          <a:latin typeface="+mn-lt"/>
                        </a:rPr>
                        <a:t>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0" dirty="0">
                          <a:solidFill>
                            <a:schemeClr val="accent4">
                              <a:lumMod val="50000"/>
                            </a:schemeClr>
                          </a:solidFill>
                          <a:latin typeface="+mn-lt"/>
                          <a:sym typeface="Wingdings" panose="05000000000000000000" pitchFamily="2" charset="2"/>
                        </a:rPr>
                        <a:t></a:t>
                      </a:r>
                      <a:endParaRPr lang="en-US" sz="1800" b="0" i="0" u="none" strike="noStrike" dirty="0">
                        <a:solidFill>
                          <a:schemeClr val="accent4">
                            <a:lumMod val="50000"/>
                          </a:schemeClr>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C00000"/>
                          </a:solidFill>
                          <a:effectLst/>
                          <a:latin typeface="+mn-lt"/>
                        </a:rPr>
                        <a:t>x</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1480110"/>
                  </a:ext>
                </a:extLst>
              </a:tr>
              <a:tr h="370840">
                <a:tc>
                  <a:txBody>
                    <a:bodyPr/>
                    <a:lstStyle/>
                    <a:p>
                      <a:pPr algn="l"/>
                      <a:r>
                        <a:rPr lang="en-US" dirty="0"/>
                        <a:t>4.1 Met child outcome 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81757791"/>
                  </a:ext>
                </a:extLst>
              </a:tr>
              <a:tr h="370840">
                <a:tc>
                  <a:txBody>
                    <a:bodyPr/>
                    <a:lstStyle/>
                    <a:p>
                      <a:pPr algn="r"/>
                      <a:r>
                        <a:rPr lang="en-US" dirty="0"/>
                        <a:t>Target Not Set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0765013"/>
                  </a:ext>
                </a:extLst>
              </a:tr>
            </a:tbl>
          </a:graphicData>
        </a:graphic>
      </p:graphicFrame>
      <p:sp>
        <p:nvSpPr>
          <p:cNvPr id="7" name="Slide Number Placeholder 6">
            <a:extLst>
              <a:ext uri="{FF2B5EF4-FFF2-40B4-BE49-F238E27FC236}">
                <a16:creationId xmlns:a16="http://schemas.microsoft.com/office/drawing/2014/main" id="{589292D8-7BCE-4589-18CB-49134DB0ADF0}"/>
              </a:ext>
            </a:extLst>
          </p:cNvPr>
          <p:cNvSpPr>
            <a:spLocks noGrp="1"/>
          </p:cNvSpPr>
          <p:nvPr>
            <p:ph type="sldNum" sz="quarter" idx="4"/>
          </p:nvPr>
        </p:nvSpPr>
        <p:spPr/>
        <p:txBody>
          <a:bodyPr/>
          <a:lstStyle/>
          <a:p>
            <a:fld id="{CC942E1D-94D0-4C55-B1DD-A28B122FA8E2}" type="slidenum">
              <a:rPr lang="en-US" smtClean="0"/>
              <a:t>4</a:t>
            </a:fld>
            <a:endParaRPr lang="en-US"/>
          </a:p>
        </p:txBody>
      </p:sp>
    </p:spTree>
    <p:extLst>
      <p:ext uri="{BB962C8B-B14F-4D97-AF65-F5344CB8AC3E}">
        <p14:creationId xmlns:p14="http://schemas.microsoft.com/office/powerpoint/2010/main" val="56478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255E9-770B-E1AA-A933-5DA8B2E238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872BB-0E78-B6B0-DFC1-5FC96DA4074D}"/>
              </a:ext>
            </a:extLst>
          </p:cNvPr>
          <p:cNvSpPr>
            <a:spLocks noGrp="1"/>
          </p:cNvSpPr>
          <p:nvPr>
            <p:ph type="title"/>
          </p:nvPr>
        </p:nvSpPr>
        <p:spPr>
          <a:xfrm>
            <a:off x="445306" y="576766"/>
            <a:ext cx="11301387" cy="822726"/>
          </a:xfrm>
        </p:spPr>
        <p:txBody>
          <a:bodyPr/>
          <a:lstStyle/>
          <a:p>
            <a:r>
              <a:rPr lang="en-US" dirty="0"/>
              <a:t>Documenting Progress: Program Measure 1.1</a:t>
            </a:r>
          </a:p>
        </p:txBody>
      </p:sp>
      <p:sp>
        <p:nvSpPr>
          <p:cNvPr id="3" name="Content Placeholder 2">
            <a:extLst>
              <a:ext uri="{FF2B5EF4-FFF2-40B4-BE49-F238E27FC236}">
                <a16:creationId xmlns:a16="http://schemas.microsoft.com/office/drawing/2014/main" id="{15C2984D-C50A-9AF2-8F93-D03BC7D88BFD}"/>
              </a:ext>
            </a:extLst>
          </p:cNvPr>
          <p:cNvSpPr>
            <a:spLocks noGrp="1"/>
          </p:cNvSpPr>
          <p:nvPr>
            <p:ph idx="1"/>
          </p:nvPr>
        </p:nvSpPr>
        <p:spPr>
          <a:xfrm>
            <a:off x="434573" y="1453921"/>
            <a:ext cx="11105139" cy="5038730"/>
          </a:xfrm>
        </p:spPr>
        <p:txBody>
          <a:bodyPr/>
          <a:lstStyle/>
          <a:p>
            <a:r>
              <a:rPr lang="en-US" b="1" dirty="0"/>
              <a:t>Measure 1.1</a:t>
            </a:r>
            <a:r>
              <a:rPr lang="en-US" dirty="0"/>
              <a:t>: Percentage of SPDG-funded initiatives that meet benchmarks for use of evidence-based professional development practices to support the attainment of identified competencies. Grants in year 2 or later.</a:t>
            </a:r>
          </a:p>
          <a:p>
            <a:pPr lvl="1"/>
            <a:r>
              <a:rPr lang="en-US" dirty="0"/>
              <a:t>Review worksheet instructions and include all required elements.</a:t>
            </a:r>
          </a:p>
          <a:p>
            <a:pPr lvl="2"/>
            <a:r>
              <a:rPr lang="en-US" sz="1800" dirty="0"/>
              <a:t>A1. Clear expectations for PD participants and for schools, districts, or other entities.</a:t>
            </a:r>
          </a:p>
          <a:p>
            <a:pPr lvl="2"/>
            <a:r>
              <a:rPr lang="en-US" sz="1800" dirty="0"/>
              <a:t>B4. Trainers receive training, coaching, and observations.</a:t>
            </a:r>
          </a:p>
          <a:p>
            <a:pPr lvl="2"/>
            <a:r>
              <a:rPr lang="en-US" sz="1800" dirty="0"/>
              <a:t>C3. Coaching outcome data are collected and analyzed to assess participant knowledge and skills.</a:t>
            </a:r>
          </a:p>
          <a:p>
            <a:pPr lvl="2"/>
            <a:r>
              <a:rPr lang="en-US" sz="1800" dirty="0"/>
              <a:t>D3. Fidelity and student outcome data are used to inform the continuous improvement of the project in collaboration with stakeholders at multiple levels.</a:t>
            </a:r>
          </a:p>
          <a:p>
            <a:pPr lvl="2"/>
            <a:r>
              <a:rPr lang="en-US" sz="1800" dirty="0"/>
              <a:t>E2. Leadership systems are in place to build state-level capacity and promote project sustainability. </a:t>
            </a:r>
          </a:p>
        </p:txBody>
      </p:sp>
      <p:sp>
        <p:nvSpPr>
          <p:cNvPr id="4" name="Slide Number Placeholder 3">
            <a:extLst>
              <a:ext uri="{FF2B5EF4-FFF2-40B4-BE49-F238E27FC236}">
                <a16:creationId xmlns:a16="http://schemas.microsoft.com/office/drawing/2014/main" id="{4586AA0E-79DC-D269-1B2B-ED14C9594E25}"/>
              </a:ext>
            </a:extLst>
          </p:cNvPr>
          <p:cNvSpPr>
            <a:spLocks noGrp="1"/>
          </p:cNvSpPr>
          <p:nvPr>
            <p:ph type="sldNum" sz="quarter" idx="4"/>
          </p:nvPr>
        </p:nvSpPr>
        <p:spPr/>
        <p:txBody>
          <a:bodyPr/>
          <a:lstStyle/>
          <a:p>
            <a:fld id="{CC942E1D-94D0-4C55-B1DD-A28B122FA8E2}" type="slidenum">
              <a:rPr lang="en-US" smtClean="0"/>
              <a:pPr/>
              <a:t>5</a:t>
            </a:fld>
            <a:endParaRPr lang="en-US" dirty="0"/>
          </a:p>
        </p:txBody>
      </p:sp>
    </p:spTree>
    <p:extLst>
      <p:ext uri="{BB962C8B-B14F-4D97-AF65-F5344CB8AC3E}">
        <p14:creationId xmlns:p14="http://schemas.microsoft.com/office/powerpoint/2010/main" val="94327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3AD43-E0EB-BB06-14E0-6F6EE7643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592C5-4FDC-C45F-BEB5-D12E74ADCBC0}"/>
              </a:ext>
            </a:extLst>
          </p:cNvPr>
          <p:cNvSpPr>
            <a:spLocks noGrp="1"/>
          </p:cNvSpPr>
          <p:nvPr>
            <p:ph type="title"/>
          </p:nvPr>
        </p:nvSpPr>
        <p:spPr>
          <a:xfrm>
            <a:off x="543430" y="440756"/>
            <a:ext cx="11301387" cy="822726"/>
          </a:xfrm>
        </p:spPr>
        <p:txBody>
          <a:bodyPr/>
          <a:lstStyle/>
          <a:p>
            <a:r>
              <a:rPr lang="en-US" dirty="0"/>
              <a:t>Documenting Progress: Program Measures 2.1, 2.2, and 4.1</a:t>
            </a:r>
          </a:p>
        </p:txBody>
      </p:sp>
      <p:sp>
        <p:nvSpPr>
          <p:cNvPr id="3" name="Content Placeholder 2">
            <a:extLst>
              <a:ext uri="{FF2B5EF4-FFF2-40B4-BE49-F238E27FC236}">
                <a16:creationId xmlns:a16="http://schemas.microsoft.com/office/drawing/2014/main" id="{658EF819-BC60-5E48-3D93-C1102F078BF7}"/>
              </a:ext>
            </a:extLst>
          </p:cNvPr>
          <p:cNvSpPr>
            <a:spLocks noGrp="1"/>
          </p:cNvSpPr>
          <p:nvPr>
            <p:ph idx="1"/>
          </p:nvPr>
        </p:nvSpPr>
        <p:spPr>
          <a:xfrm>
            <a:off x="543430" y="1132853"/>
            <a:ext cx="11105139" cy="5038730"/>
          </a:xfrm>
        </p:spPr>
        <p:txBody>
          <a:bodyPr/>
          <a:lstStyle/>
          <a:p>
            <a:r>
              <a:rPr lang="en-US" sz="1800" b="1" dirty="0"/>
              <a:t>Measure 2.1</a:t>
            </a:r>
            <a:r>
              <a:rPr lang="en-US" sz="1800" dirty="0"/>
              <a:t>: </a:t>
            </a:r>
            <a:r>
              <a:rPr lang="en-US" dirty="0"/>
              <a:t>Improve the quality of professional development available to meet the needs of personnel serving infants, toddlers, children and youth with disabilities. Grants in Year 3 or later.</a:t>
            </a:r>
            <a:endParaRPr lang="en-US" sz="1800" dirty="0"/>
          </a:p>
          <a:p>
            <a:r>
              <a:rPr lang="en-US" sz="1800" b="1" dirty="0"/>
              <a:t>Measure 2.2</a:t>
            </a:r>
            <a:r>
              <a:rPr lang="en-US" sz="1800" dirty="0"/>
              <a:t>:</a:t>
            </a:r>
            <a:r>
              <a:rPr lang="en-US" dirty="0"/>
              <a:t> The percentage of Special Education State Personnel Grant-funded initiatives that meet targets for the use of funds to sustain SPDG-supported practices. Grants in Year 2 or later.</a:t>
            </a:r>
          </a:p>
          <a:p>
            <a:r>
              <a:rPr lang="en-US" sz="1800" b="1" dirty="0"/>
              <a:t>Measure 4.1</a:t>
            </a:r>
            <a:r>
              <a:rPr lang="en-US" sz="1800" dirty="0"/>
              <a:t>: </a:t>
            </a:r>
            <a:r>
              <a:rPr lang="en-US" dirty="0"/>
              <a:t>The percentage of State Personnel Development Grant-funded initiatives that meet their child outcome targets. Grants in their final year.</a:t>
            </a:r>
          </a:p>
          <a:p>
            <a:r>
              <a:rPr lang="en-US" sz="1800" dirty="0"/>
              <a:t>Complete the project status chart for each measure.</a:t>
            </a:r>
          </a:p>
          <a:p>
            <a:pPr lvl="1">
              <a:spcBef>
                <a:spcPts val="600"/>
              </a:spcBef>
            </a:pPr>
            <a:r>
              <a:rPr lang="en-US" sz="1800" dirty="0"/>
              <a:t>Distinguish between data for project vs program (GPRA) measures.</a:t>
            </a:r>
          </a:p>
          <a:p>
            <a:pPr lvl="1">
              <a:spcBef>
                <a:spcPts val="600"/>
              </a:spcBef>
            </a:pPr>
            <a:r>
              <a:rPr lang="en-US" sz="1800" dirty="0"/>
              <a:t>Actual Performance Data section should include only real numbers, not ratios. </a:t>
            </a:r>
          </a:p>
          <a:p>
            <a:pPr lvl="1">
              <a:spcBef>
                <a:spcPts val="600"/>
              </a:spcBef>
            </a:pPr>
            <a:r>
              <a:rPr lang="en-US" sz="1800" dirty="0"/>
              <a:t>Targets and results should be consistent with the unit of analysis and denominator.</a:t>
            </a:r>
          </a:p>
        </p:txBody>
      </p:sp>
      <p:sp>
        <p:nvSpPr>
          <p:cNvPr id="4" name="Slide Number Placeholder 3">
            <a:extLst>
              <a:ext uri="{FF2B5EF4-FFF2-40B4-BE49-F238E27FC236}">
                <a16:creationId xmlns:a16="http://schemas.microsoft.com/office/drawing/2014/main" id="{07CB5A97-8CF0-ACA9-ADC7-4797F41CB8D1}"/>
              </a:ext>
            </a:extLst>
          </p:cNvPr>
          <p:cNvSpPr>
            <a:spLocks noGrp="1"/>
          </p:cNvSpPr>
          <p:nvPr>
            <p:ph type="sldNum" sz="quarter" idx="4"/>
          </p:nvPr>
        </p:nvSpPr>
        <p:spPr/>
        <p:txBody>
          <a:bodyPr/>
          <a:lstStyle/>
          <a:p>
            <a:fld id="{CC942E1D-94D0-4C55-B1DD-A28B122FA8E2}" type="slidenum">
              <a:rPr lang="en-US" smtClean="0"/>
              <a:pPr/>
              <a:t>6</a:t>
            </a:fld>
            <a:endParaRPr lang="en-US" dirty="0"/>
          </a:p>
        </p:txBody>
      </p:sp>
    </p:spTree>
    <p:extLst>
      <p:ext uri="{BB962C8B-B14F-4D97-AF65-F5344CB8AC3E}">
        <p14:creationId xmlns:p14="http://schemas.microsoft.com/office/powerpoint/2010/main" val="338095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F75184-4347-7705-3C86-E984426A9766}"/>
              </a:ext>
            </a:extLst>
          </p:cNvPr>
          <p:cNvSpPr>
            <a:spLocks noGrp="1"/>
          </p:cNvSpPr>
          <p:nvPr>
            <p:ph type="sldNum" sz="quarter" idx="12"/>
          </p:nvPr>
        </p:nvSpPr>
        <p:spPr>
          <a:xfrm>
            <a:off x="11850624" y="6400800"/>
            <a:ext cx="439477" cy="365125"/>
          </a:xfrm>
        </p:spPr>
        <p:txBody>
          <a:bodyPr/>
          <a:lstStyle/>
          <a:p>
            <a:fld id="{CC942E1D-94D0-4C55-B1DD-A28B122FA8E2}" type="slidenum">
              <a:rPr lang="en-US" smtClean="0"/>
              <a:pPr/>
              <a:t>7</a:t>
            </a:fld>
            <a:endParaRPr lang="en-US" dirty="0"/>
          </a:p>
        </p:txBody>
      </p:sp>
      <p:sp>
        <p:nvSpPr>
          <p:cNvPr id="2" name="Title 1">
            <a:extLst>
              <a:ext uri="{FF2B5EF4-FFF2-40B4-BE49-F238E27FC236}">
                <a16:creationId xmlns:a16="http://schemas.microsoft.com/office/drawing/2014/main" id="{CB7A0113-8A95-3700-B8E9-CB9FE57C4991}"/>
              </a:ext>
            </a:extLst>
          </p:cNvPr>
          <p:cNvSpPr>
            <a:spLocks noGrp="1"/>
          </p:cNvSpPr>
          <p:nvPr>
            <p:ph type="title"/>
          </p:nvPr>
        </p:nvSpPr>
        <p:spPr>
          <a:xfrm>
            <a:off x="683550" y="838200"/>
            <a:ext cx="4247265" cy="2808810"/>
          </a:xfrm>
        </p:spPr>
        <p:txBody>
          <a:bodyPr/>
          <a:lstStyle/>
          <a:p>
            <a:r>
              <a:rPr lang="en-US"/>
              <a:t>Questions</a:t>
            </a:r>
            <a:endParaRPr lang="en-US" dirty="0"/>
          </a:p>
        </p:txBody>
      </p:sp>
    </p:spTree>
    <p:extLst>
      <p:ext uri="{BB962C8B-B14F-4D97-AF65-F5344CB8AC3E}">
        <p14:creationId xmlns:p14="http://schemas.microsoft.com/office/powerpoint/2010/main" val="199336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88FC77F-1AF6-FEF2-8233-457974558BCA}"/>
              </a:ext>
            </a:extLst>
          </p:cNvPr>
          <p:cNvSpPr>
            <a:spLocks noGrp="1"/>
          </p:cNvSpPr>
          <p:nvPr>
            <p:ph type="title"/>
          </p:nvPr>
        </p:nvSpPr>
        <p:spPr>
          <a:xfrm>
            <a:off x="658957" y="481207"/>
            <a:ext cx="11185860" cy="771579"/>
          </a:xfrm>
        </p:spPr>
        <p:txBody>
          <a:bodyPr/>
          <a:lstStyle/>
          <a:p>
            <a:r>
              <a:rPr lang="en-US" sz="2800" dirty="0"/>
              <a:t>Contact Us</a:t>
            </a:r>
          </a:p>
        </p:txBody>
      </p:sp>
      <p:sp>
        <p:nvSpPr>
          <p:cNvPr id="9" name="Content Placeholder 8">
            <a:extLst>
              <a:ext uri="{FF2B5EF4-FFF2-40B4-BE49-F238E27FC236}">
                <a16:creationId xmlns:a16="http://schemas.microsoft.com/office/drawing/2014/main" id="{E7F98B7B-3DB3-AA1F-703E-F38A2CE8238E}"/>
              </a:ext>
            </a:extLst>
          </p:cNvPr>
          <p:cNvSpPr>
            <a:spLocks noGrp="1"/>
          </p:cNvSpPr>
          <p:nvPr>
            <p:ph idx="1"/>
          </p:nvPr>
        </p:nvSpPr>
        <p:spPr>
          <a:xfrm>
            <a:off x="578190" y="1397001"/>
            <a:ext cx="11105139" cy="4779964"/>
          </a:xfrm>
        </p:spPr>
        <p:txBody>
          <a:bodyPr/>
          <a:lstStyle/>
          <a:p>
            <a:r>
              <a:rPr lang="en-US" dirty="0"/>
              <a:t>Email: </a:t>
            </a:r>
            <a:r>
              <a:rPr lang="en-US" dirty="0">
                <a:hlinkClick r:id="rId3"/>
              </a:rPr>
              <a:t>CIPP@westat.com</a:t>
            </a:r>
            <a:endParaRPr lang="en-US" dirty="0"/>
          </a:p>
          <a:p>
            <a:r>
              <a:rPr lang="en-US" dirty="0"/>
              <a:t>Phone: 1-888-843-4101</a:t>
            </a:r>
          </a:p>
          <a:p>
            <a:r>
              <a:rPr lang="en-US" dirty="0"/>
              <a:t>SharePoint: </a:t>
            </a:r>
            <a:r>
              <a:rPr lang="en-US" dirty="0">
                <a:hlinkClick r:id="rId4"/>
              </a:rPr>
              <a:t>www.cippsite.org</a:t>
            </a:r>
            <a:r>
              <a:rPr lang="en-US" dirty="0"/>
              <a:t> </a:t>
            </a:r>
          </a:p>
        </p:txBody>
      </p:sp>
      <p:sp>
        <p:nvSpPr>
          <p:cNvPr id="4" name="Slide Number Placeholder 3">
            <a:extLst>
              <a:ext uri="{FF2B5EF4-FFF2-40B4-BE49-F238E27FC236}">
                <a16:creationId xmlns:a16="http://schemas.microsoft.com/office/drawing/2014/main" id="{BD89FA52-3809-7DC6-461E-BEE4353F64CA}"/>
              </a:ext>
            </a:extLst>
          </p:cNvPr>
          <p:cNvSpPr>
            <a:spLocks noGrp="1"/>
          </p:cNvSpPr>
          <p:nvPr>
            <p:ph type="sldNum" sz="quarter" idx="4"/>
          </p:nvPr>
        </p:nvSpPr>
        <p:spPr>
          <a:xfrm>
            <a:off x="11844817" y="6405967"/>
            <a:ext cx="427929" cy="365125"/>
          </a:xfrm>
        </p:spPr>
        <p:txBody>
          <a:bodyPr/>
          <a:lstStyle/>
          <a:p>
            <a:fld id="{CC942E1D-94D0-4C55-B1DD-A28B122FA8E2}" type="slidenum">
              <a:rPr lang="en-US" smtClean="0"/>
              <a:pPr/>
              <a:t>8</a:t>
            </a:fld>
            <a:endParaRPr lang="en-US" dirty="0"/>
          </a:p>
        </p:txBody>
      </p:sp>
    </p:spTree>
    <p:extLst>
      <p:ext uri="{BB962C8B-B14F-4D97-AF65-F5344CB8AC3E}">
        <p14:creationId xmlns:p14="http://schemas.microsoft.com/office/powerpoint/2010/main" val="185394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A0113-8A95-3700-B8E9-CB9FE57C4991}"/>
              </a:ext>
            </a:extLst>
          </p:cNvPr>
          <p:cNvSpPr>
            <a:spLocks noGrp="1"/>
          </p:cNvSpPr>
          <p:nvPr>
            <p:ph type="ctrTitle"/>
          </p:nvPr>
        </p:nvSpPr>
        <p:spPr>
          <a:xfrm>
            <a:off x="2424486" y="2351038"/>
            <a:ext cx="8475989" cy="1447287"/>
          </a:xfrm>
        </p:spPr>
        <p:txBody>
          <a:bodyPr/>
          <a:lstStyle/>
          <a:p>
            <a:r>
              <a:rPr lang="en-US" dirty="0"/>
              <a:t>Thank you</a:t>
            </a:r>
          </a:p>
        </p:txBody>
      </p:sp>
      <p:sp>
        <p:nvSpPr>
          <p:cNvPr id="19" name="Subtitle 18">
            <a:extLst>
              <a:ext uri="{FF2B5EF4-FFF2-40B4-BE49-F238E27FC236}">
                <a16:creationId xmlns:a16="http://schemas.microsoft.com/office/drawing/2014/main" id="{9061E2C8-D51A-04B4-E16C-4838361B1D0C}"/>
              </a:ext>
            </a:extLst>
          </p:cNvPr>
          <p:cNvSpPr>
            <a:spLocks noGrp="1"/>
          </p:cNvSpPr>
          <p:nvPr>
            <p:ph type="subTitle" idx="1"/>
          </p:nvPr>
        </p:nvSpPr>
        <p:spPr>
          <a:xfrm>
            <a:off x="2431743" y="4006672"/>
            <a:ext cx="8475988" cy="583488"/>
          </a:xfrm>
        </p:spPr>
        <p:txBody>
          <a:bodyPr/>
          <a:lstStyle/>
          <a:p>
            <a:r>
              <a:rPr lang="en-US" dirty="0"/>
              <a:t>CIPP-GPRA@Westat.com</a:t>
            </a:r>
          </a:p>
        </p:txBody>
      </p:sp>
      <p:sp>
        <p:nvSpPr>
          <p:cNvPr id="5" name="Slide Number Placeholder 4">
            <a:extLst>
              <a:ext uri="{FF2B5EF4-FFF2-40B4-BE49-F238E27FC236}">
                <a16:creationId xmlns:a16="http://schemas.microsoft.com/office/drawing/2014/main" id="{32F75184-4347-7705-3C86-E984426A9766}"/>
              </a:ext>
            </a:extLst>
          </p:cNvPr>
          <p:cNvSpPr>
            <a:spLocks noGrp="1"/>
          </p:cNvSpPr>
          <p:nvPr>
            <p:ph type="sldNum" sz="quarter" idx="12"/>
          </p:nvPr>
        </p:nvSpPr>
        <p:spPr>
          <a:xfrm>
            <a:off x="11844817" y="6405967"/>
            <a:ext cx="427929" cy="365125"/>
          </a:xfrm>
        </p:spPr>
        <p:txBody>
          <a:bodyPr/>
          <a:lstStyle/>
          <a:p>
            <a:fld id="{CC942E1D-94D0-4C55-B1DD-A28B122FA8E2}" type="slidenum">
              <a:rPr lang="en-US" smtClean="0"/>
              <a:pPr/>
              <a:t>9</a:t>
            </a:fld>
            <a:endParaRPr lang="en-US" dirty="0"/>
          </a:p>
        </p:txBody>
      </p:sp>
      <p:sp>
        <p:nvSpPr>
          <p:cNvPr id="7" name="Text Placeholder 6">
            <a:extLst>
              <a:ext uri="{FF2B5EF4-FFF2-40B4-BE49-F238E27FC236}">
                <a16:creationId xmlns:a16="http://schemas.microsoft.com/office/drawing/2014/main" id="{FFF01C9D-A7DC-E54E-C5B1-3E2ED4DC59CC}"/>
              </a:ext>
            </a:extLst>
          </p:cNvPr>
          <p:cNvSpPr>
            <a:spLocks noGrp="1"/>
          </p:cNvSpPr>
          <p:nvPr>
            <p:ph type="body" sz="quarter" idx="13"/>
          </p:nvPr>
        </p:nvSpPr>
        <p:spPr>
          <a:xfrm>
            <a:off x="2365374" y="5127625"/>
            <a:ext cx="8683625" cy="1447800"/>
          </a:xfrm>
        </p:spPr>
        <p:txBody>
          <a:bodyPr/>
          <a:lstStyle/>
          <a:p>
            <a:r>
              <a:rPr lang="en-US" dirty="0"/>
              <a:t>The Center to Improve Program and Project Performance has been funded with Federal funds from the U.S. Department of Education, Office of Special Education Programs, under contract number 91990022C0064. The Project Officers are Dr. Kristen Rhoads and Dr. David Emenheiser. The content of this publication does not necessarily reflect the views or policies of the U.S. Department of Education, nor does mention of trade names, commercial products, or organizations imply endorsement by the U.S. Government.</a:t>
            </a:r>
          </a:p>
        </p:txBody>
      </p:sp>
    </p:spTree>
    <p:extLst>
      <p:ext uri="{BB962C8B-B14F-4D97-AF65-F5344CB8AC3E}">
        <p14:creationId xmlns:p14="http://schemas.microsoft.com/office/powerpoint/2010/main" val="353514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yout Theme #2">
  <a:themeElements>
    <a:clrScheme name="CIPP 1">
      <a:dk1>
        <a:srgbClr val="232323"/>
      </a:dk1>
      <a:lt1>
        <a:srgbClr val="FFFFFF"/>
      </a:lt1>
      <a:dk2>
        <a:srgbClr val="1D186A"/>
      </a:dk2>
      <a:lt2>
        <a:srgbClr val="2668B1"/>
      </a:lt2>
      <a:accent1>
        <a:srgbClr val="4EC1BA"/>
      </a:accent1>
      <a:accent2>
        <a:srgbClr val="46A4DA"/>
      </a:accent2>
      <a:accent3>
        <a:srgbClr val="FFAC12"/>
      </a:accent3>
      <a:accent4>
        <a:srgbClr val="05A75C"/>
      </a:accent4>
      <a:accent5>
        <a:srgbClr val="606FCD"/>
      </a:accent5>
      <a:accent6>
        <a:srgbClr val="894EB6"/>
      </a:accent6>
      <a:hlink>
        <a:srgbClr val="1D186A"/>
      </a:hlink>
      <a:folHlink>
        <a:srgbClr val="0263C1"/>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tat-Beta-Template2023--v04" id="{A4F7CB71-CF11-BA49-A5DF-EA4CD1A7F21F}" vid="{D78883E3-9384-DD49-BCAD-DC9A3E347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4666adb-62b3-4086-9c4f-96f6fcc56d7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3D94583F615E49A8C4F6D8968EEF1A" ma:contentTypeVersion="17" ma:contentTypeDescription="Create a new document." ma:contentTypeScope="" ma:versionID="110c7229e5c69930d5ce6cd508eb149e">
  <xsd:schema xmlns:xsd="http://www.w3.org/2001/XMLSchema" xmlns:xs="http://www.w3.org/2001/XMLSchema" xmlns:p="http://schemas.microsoft.com/office/2006/metadata/properties" xmlns:ns3="54666adb-62b3-4086-9c4f-96f6fcc56d7a" xmlns:ns4="e9b9dcc7-a3e2-4f3b-b864-7aa01962a356" targetNamespace="http://schemas.microsoft.com/office/2006/metadata/properties" ma:root="true" ma:fieldsID="e4546c3d09aff800d8314c95432b05df" ns3:_="" ns4:_="">
    <xsd:import namespace="54666adb-62b3-4086-9c4f-96f6fcc56d7a"/>
    <xsd:import namespace="e9b9dcc7-a3e2-4f3b-b864-7aa01962a35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4:SharedWithUsers" minOccurs="0"/>
                <xsd:element ref="ns4:SharedWithDetails" minOccurs="0"/>
                <xsd:element ref="ns4:SharingHintHash"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666adb-62b3-4086-9c4f-96f6fcc56d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b9dcc7-a3e2-4f3b-b864-7aa01962a35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36B94D-2BFF-4223-8AFD-6CECC9FF5B05}">
  <ds:schemaRefs>
    <ds:schemaRef ds:uri="http://schemas.microsoft.com/office/2006/documentManagement/types"/>
    <ds:schemaRef ds:uri="http://schemas.microsoft.com/office/infopath/2007/PartnerControls"/>
    <ds:schemaRef ds:uri="54666adb-62b3-4086-9c4f-96f6fcc56d7a"/>
    <ds:schemaRef ds:uri="http://purl.org/dc/elements/1.1/"/>
    <ds:schemaRef ds:uri="http://schemas.microsoft.com/office/2006/metadata/properties"/>
    <ds:schemaRef ds:uri="e9b9dcc7-a3e2-4f3b-b864-7aa01962a356"/>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3761EF7-CA4A-4EA1-8088-6FB1F7001F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666adb-62b3-4086-9c4f-96f6fcc56d7a"/>
    <ds:schemaRef ds:uri="e9b9dcc7-a3e2-4f3b-b864-7aa01962a3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AB1BCE-41AC-4438-BF4A-F54555D0DC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11635</TotalTime>
  <Words>684</Words>
  <Application>Microsoft Office PowerPoint</Application>
  <PresentationFormat>Widescreen</PresentationFormat>
  <Paragraphs>115</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.PingFang SC Regular</vt:lpstr>
      <vt:lpstr>Arial</vt:lpstr>
      <vt:lpstr>Calibri</vt:lpstr>
      <vt:lpstr>Verdana</vt:lpstr>
      <vt:lpstr>Wingdings</vt:lpstr>
      <vt:lpstr>Layout Theme #2</vt:lpstr>
      <vt:lpstr>2025 SPDG National Meeting </vt:lpstr>
      <vt:lpstr>Agenda</vt:lpstr>
      <vt:lpstr>The Center to Improve Program and Project Performance (CIPP) and SPDG reviews</vt:lpstr>
      <vt:lpstr>Percentage of SPDG Initiatives that Meet Benchmarks </vt:lpstr>
      <vt:lpstr>Documenting Progress: Program Measure 1.1</vt:lpstr>
      <vt:lpstr>Documenting Progress: Program Measures 2.1, 2.2, and 4.1</vt:lpstr>
      <vt:lpstr>Questions</vt:lpstr>
      <vt:lpstr>Contact Us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Jennifer Butler</dc:creator>
  <cp:keywords>Westat, JMS 2023, marketing, presentation</cp:keywords>
  <dc:description/>
  <cp:lastModifiedBy>Jennifer Schaaf</cp:lastModifiedBy>
  <cp:revision>214</cp:revision>
  <cp:lastPrinted>2022-06-28T14:19:49Z</cp:lastPrinted>
  <dcterms:created xsi:type="dcterms:W3CDTF">2023-08-10T18:10:11Z</dcterms:created>
  <dcterms:modified xsi:type="dcterms:W3CDTF">2025-10-10T16:53:50Z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0x010100E43D94583F615E49A8C4F6D8968EEF1A</vt:lpwstr>
  </property>
</Properties>
</file>