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7" r:id="rId1"/>
    <p:sldMasterId id="2147483668" r:id="rId2"/>
  </p:sldMasterIdLst>
  <p:notesMasterIdLst>
    <p:notesMasterId r:id="rId12"/>
  </p:notesMasterIdLst>
  <p:sldIdLst>
    <p:sldId id="256" r:id="rId3"/>
    <p:sldId id="261" r:id="rId4"/>
    <p:sldId id="257" r:id="rId5"/>
    <p:sldId id="271" r:id="rId6"/>
    <p:sldId id="272" r:id="rId7"/>
    <p:sldId id="260" r:id="rId8"/>
    <p:sldId id="268" r:id="rId9"/>
    <p:sldId id="269" r:id="rId10"/>
    <p:sldId id="270" r:id="rId11"/>
  </p:sldIdLst>
  <p:sldSz cx="9144000" cy="5143500" type="screen16x9"/>
  <p:notesSz cx="6858000" cy="9144000"/>
  <p:embeddedFontLst>
    <p:embeddedFont>
      <p:font typeface="Libre Baskerville" panose="02000000000000000000" pitchFamily="2" charset="0"/>
      <p:regular r:id="rId13"/>
      <p:bold r:id="rId14"/>
      <p:italic r:id="rId15"/>
    </p:embeddedFont>
    <p:embeddedFont>
      <p:font typeface="Open Sans" panose="020B0606030504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F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55"/>
  </p:normalViewPr>
  <p:slideViewPr>
    <p:cSldViewPr snapToGrid="0">
      <p:cViewPr varScale="1">
        <p:scale>
          <a:sx n="125" d="100"/>
          <a:sy n="125" d="100"/>
        </p:scale>
        <p:origin x="992"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2" y="274575"/>
            <a:ext cx="61692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5200"/>
              <a:buFont typeface="Libre Baskerville"/>
              <a:buNone/>
              <a:defRPr sz="5200">
                <a:latin typeface="Libre Baskerville"/>
                <a:ea typeface="Libre Baskerville"/>
                <a:cs typeface="Libre Baskerville"/>
                <a:sym typeface="Libre Baskerville"/>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410450"/>
            <a:ext cx="56727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Open Sans"/>
              <a:buNone/>
              <a:defRPr sz="2800">
                <a:latin typeface="Open Sans"/>
                <a:ea typeface="Open Sans"/>
                <a:cs typeface="Open Sans"/>
                <a:sym typeface="Open Sans"/>
              </a:defRPr>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ubTitle" idx="2"/>
          </p:nvPr>
        </p:nvSpPr>
        <p:spPr>
          <a:xfrm>
            <a:off x="371275" y="2973275"/>
            <a:ext cx="56727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300"/>
              <a:buFont typeface="Open Sans"/>
              <a:buNone/>
              <a:defRPr sz="1300">
                <a:latin typeface="Open Sans"/>
                <a:ea typeface="Open Sans"/>
                <a:cs typeface="Open Sans"/>
                <a:sym typeface="Open Sans"/>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17" name="Google Shape;17;p2"/>
          <p:cNvSpPr txBox="1">
            <a:spLocks noGrp="1"/>
          </p:cNvSpPr>
          <p:nvPr>
            <p:ph type="sldNum" idx="12"/>
          </p:nvPr>
        </p:nvSpPr>
        <p:spPr>
          <a:xfrm>
            <a:off x="7890054" y="49152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2"/>
          <p:cNvPicPr preferRelativeResize="0"/>
          <p:nvPr/>
        </p:nvPicPr>
        <p:blipFill rotWithShape="1">
          <a:blip r:embed="rId2">
            <a:alphaModFix/>
          </a:blip>
          <a:srcRect/>
          <a:stretch/>
        </p:blipFill>
        <p:spPr>
          <a:xfrm>
            <a:off x="5944775" y="1238576"/>
            <a:ext cx="3199225" cy="3199225"/>
          </a:xfrm>
          <a:prstGeom prst="rect">
            <a:avLst/>
          </a:prstGeom>
          <a:noFill/>
          <a:ln>
            <a:noFill/>
          </a:ln>
        </p:spPr>
      </p:pic>
      <p:pic>
        <p:nvPicPr>
          <p:cNvPr id="19" name="Google Shape;19;p2"/>
          <p:cNvPicPr preferRelativeResize="0"/>
          <p:nvPr/>
        </p:nvPicPr>
        <p:blipFill rotWithShape="1">
          <a:blip r:embed="rId3">
            <a:alphaModFix/>
          </a:blip>
          <a:srcRect/>
          <a:stretch/>
        </p:blipFill>
        <p:spPr>
          <a:xfrm>
            <a:off x="6694874" y="4162076"/>
            <a:ext cx="1699049" cy="4750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PG (required)">
  <p:cSld name="CUSTOM_4">
    <p:bg>
      <p:bgPr>
        <a:solidFill>
          <a:schemeClr val="lt1"/>
        </a:solidFill>
        <a:effectLst/>
      </p:bgPr>
    </p:bg>
    <p:spTree>
      <p:nvGrpSpPr>
        <p:cNvPr id="1" name="Shape 131"/>
        <p:cNvGrpSpPr/>
        <p:nvPr/>
      </p:nvGrpSpPr>
      <p:grpSpPr>
        <a:xfrm>
          <a:off x="0" y="0"/>
          <a:ext cx="0" cy="0"/>
          <a:chOff x="0" y="0"/>
          <a:chExt cx="0" cy="0"/>
        </a:xfrm>
      </p:grpSpPr>
      <p:pic>
        <p:nvPicPr>
          <p:cNvPr id="132" name="Google Shape;132;p21"/>
          <p:cNvPicPr preferRelativeResize="0"/>
          <p:nvPr/>
        </p:nvPicPr>
        <p:blipFill rotWithShape="1">
          <a:blip r:embed="rId2">
            <a:alphaModFix/>
          </a:blip>
          <a:srcRect/>
          <a:stretch/>
        </p:blipFill>
        <p:spPr>
          <a:xfrm>
            <a:off x="1912950" y="1611688"/>
            <a:ext cx="5318099" cy="1920125"/>
          </a:xfrm>
          <a:prstGeom prst="rect">
            <a:avLst/>
          </a:prstGeom>
          <a:noFill/>
          <a:ln>
            <a:noFill/>
          </a:ln>
        </p:spPr>
      </p:pic>
      <p:pic>
        <p:nvPicPr>
          <p:cNvPr id="133" name="Google Shape;133;p21"/>
          <p:cNvPicPr preferRelativeResize="0"/>
          <p:nvPr/>
        </p:nvPicPr>
        <p:blipFill rotWithShape="1">
          <a:blip r:embed="rId3">
            <a:alphaModFix/>
          </a:blip>
          <a:srcRect/>
          <a:stretch/>
        </p:blipFill>
        <p:spPr>
          <a:xfrm>
            <a:off x="4005075" y="1913125"/>
            <a:ext cx="3270099" cy="354250"/>
          </a:xfrm>
          <a:prstGeom prst="rect">
            <a:avLst/>
          </a:prstGeom>
          <a:noFill/>
          <a:ln>
            <a:noFill/>
          </a:ln>
        </p:spPr>
      </p:pic>
      <p:sp>
        <p:nvSpPr>
          <p:cNvPr id="134" name="Google Shape;134;p21"/>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21"/>
          <p:cNvSpPr txBox="1">
            <a:spLocks noGrp="1"/>
          </p:cNvSpPr>
          <p:nvPr>
            <p:ph type="title"/>
          </p:nvPr>
        </p:nvSpPr>
        <p:spPr>
          <a:xfrm>
            <a:off x="0" y="514350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duction">
  <p:cSld name="CUSTOM_2">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Open Sans"/>
                <a:ea typeface="Open Sans"/>
                <a:cs typeface="Open Sans"/>
                <a:sym typeface="Open Sans"/>
              </a:defRPr>
            </a:lvl2pPr>
            <a:lvl3pPr lvl="2" algn="l">
              <a:lnSpc>
                <a:spcPct val="100000"/>
              </a:lnSpc>
              <a:spcBef>
                <a:spcPts val="0"/>
              </a:spcBef>
              <a:spcAft>
                <a:spcPts val="0"/>
              </a:spcAft>
              <a:buSzPts val="2800"/>
              <a:buNone/>
              <a:defRPr>
                <a:latin typeface="Open Sans"/>
                <a:ea typeface="Open Sans"/>
                <a:cs typeface="Open Sans"/>
                <a:sym typeface="Open Sans"/>
              </a:defRPr>
            </a:lvl3pPr>
            <a:lvl4pPr lvl="3" algn="l">
              <a:lnSpc>
                <a:spcPct val="100000"/>
              </a:lnSpc>
              <a:spcBef>
                <a:spcPts val="0"/>
              </a:spcBef>
              <a:spcAft>
                <a:spcPts val="0"/>
              </a:spcAft>
              <a:buSzPts val="2800"/>
              <a:buNone/>
              <a:defRPr>
                <a:latin typeface="Open Sans"/>
                <a:ea typeface="Open Sans"/>
                <a:cs typeface="Open Sans"/>
                <a:sym typeface="Open Sans"/>
              </a:defRPr>
            </a:lvl4pPr>
            <a:lvl5pPr lvl="4" algn="l">
              <a:lnSpc>
                <a:spcPct val="100000"/>
              </a:lnSpc>
              <a:spcBef>
                <a:spcPts val="0"/>
              </a:spcBef>
              <a:spcAft>
                <a:spcPts val="0"/>
              </a:spcAft>
              <a:buSzPts val="2800"/>
              <a:buNone/>
              <a:defRPr>
                <a:latin typeface="Open Sans"/>
                <a:ea typeface="Open Sans"/>
                <a:cs typeface="Open Sans"/>
                <a:sym typeface="Open Sans"/>
              </a:defRPr>
            </a:lvl5pPr>
            <a:lvl6pPr lvl="5" algn="l">
              <a:lnSpc>
                <a:spcPct val="100000"/>
              </a:lnSpc>
              <a:spcBef>
                <a:spcPts val="0"/>
              </a:spcBef>
              <a:spcAft>
                <a:spcPts val="0"/>
              </a:spcAft>
              <a:buSzPts val="2800"/>
              <a:buNone/>
              <a:defRPr>
                <a:latin typeface="Open Sans"/>
                <a:ea typeface="Open Sans"/>
                <a:cs typeface="Open Sans"/>
                <a:sym typeface="Open Sans"/>
              </a:defRPr>
            </a:lvl6pPr>
            <a:lvl7pPr lvl="6" algn="l">
              <a:lnSpc>
                <a:spcPct val="100000"/>
              </a:lnSpc>
              <a:spcBef>
                <a:spcPts val="0"/>
              </a:spcBef>
              <a:spcAft>
                <a:spcPts val="0"/>
              </a:spcAft>
              <a:buSzPts val="2800"/>
              <a:buNone/>
              <a:defRPr>
                <a:latin typeface="Open Sans"/>
                <a:ea typeface="Open Sans"/>
                <a:cs typeface="Open Sans"/>
                <a:sym typeface="Open Sans"/>
              </a:defRPr>
            </a:lvl7pPr>
            <a:lvl8pPr lvl="7" algn="l">
              <a:lnSpc>
                <a:spcPct val="100000"/>
              </a:lnSpc>
              <a:spcBef>
                <a:spcPts val="0"/>
              </a:spcBef>
              <a:spcAft>
                <a:spcPts val="0"/>
              </a:spcAft>
              <a:buSzPts val="2800"/>
              <a:buNone/>
              <a:defRPr>
                <a:latin typeface="Open Sans"/>
                <a:ea typeface="Open Sans"/>
                <a:cs typeface="Open Sans"/>
                <a:sym typeface="Open Sans"/>
              </a:defRPr>
            </a:lvl8pPr>
            <a:lvl9pPr lvl="8" algn="l">
              <a:lnSpc>
                <a:spcPct val="100000"/>
              </a:lnSpc>
              <a:spcBef>
                <a:spcPts val="0"/>
              </a:spcBef>
              <a:spcAft>
                <a:spcPts val="0"/>
              </a:spcAft>
              <a:buSzPts val="2800"/>
              <a:buNone/>
              <a:defRPr>
                <a:latin typeface="Open Sans"/>
                <a:ea typeface="Open Sans"/>
                <a:cs typeface="Open Sans"/>
                <a:sym typeface="Open Sans"/>
              </a:defRPr>
            </a:lvl9pPr>
          </a:lstStyle>
          <a:p>
            <a:endParaRPr/>
          </a:p>
        </p:txBody>
      </p:sp>
      <p:sp>
        <p:nvSpPr>
          <p:cNvPr id="25" name="Google Shape;25;p3"/>
          <p:cNvSpPr txBox="1">
            <a:spLocks noGrp="1"/>
          </p:cNvSpPr>
          <p:nvPr>
            <p:ph type="body" idx="1"/>
          </p:nvPr>
        </p:nvSpPr>
        <p:spPr>
          <a:xfrm>
            <a:off x="475700" y="1002975"/>
            <a:ext cx="8356800" cy="3099600"/>
          </a:xfrm>
          <a:prstGeom prst="rect">
            <a:avLst/>
          </a:prstGeom>
          <a:noFill/>
          <a:ln>
            <a:noFill/>
          </a:ln>
        </p:spPr>
        <p:txBody>
          <a:bodyPr spcFirstLastPara="1" wrap="square" lIns="91425" tIns="91425" rIns="91425" bIns="91425" anchor="t" anchorCtr="0">
            <a:noAutofit/>
          </a:bodyPr>
          <a:lstStyle>
            <a:lvl1pPr marL="457200" lvl="0" indent="-228600" algn="l">
              <a:lnSpc>
                <a:spcPct val="115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6" name="Google Shape;26;p3"/>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ctivity">
  <p:cSld name="CUSTOM_5">
    <p:spTree>
      <p:nvGrpSpPr>
        <p:cNvPr id="1" name="Shape 44"/>
        <p:cNvGrpSpPr/>
        <p:nvPr/>
      </p:nvGrpSpPr>
      <p:grpSpPr>
        <a:xfrm>
          <a:off x="0" y="0"/>
          <a:ext cx="0" cy="0"/>
          <a:chOff x="0" y="0"/>
          <a:chExt cx="0" cy="0"/>
        </a:xfrm>
      </p:grpSpPr>
      <p:sp>
        <p:nvSpPr>
          <p:cNvPr id="45" name="Google Shape;45;p6"/>
          <p:cNvSpPr/>
          <p:nvPr/>
        </p:nvSpPr>
        <p:spPr>
          <a:xfrm>
            <a:off x="0" y="0"/>
            <a:ext cx="360000" cy="4839600"/>
          </a:xfrm>
          <a:prstGeom prst="rect">
            <a:avLst/>
          </a:prstGeom>
          <a:solidFill>
            <a:srgbClr val="2638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6"/>
          <p:cNvSpPr txBox="1">
            <a:spLocks noGrp="1"/>
          </p:cNvSpPr>
          <p:nvPr>
            <p:ph type="title"/>
          </p:nvPr>
        </p:nvSpPr>
        <p:spPr>
          <a:xfrm>
            <a:off x="428225" y="4514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Open Sans"/>
                <a:ea typeface="Open Sans"/>
                <a:cs typeface="Open Sans"/>
                <a:sym typeface="Open Sans"/>
              </a:defRPr>
            </a:lvl2pPr>
            <a:lvl3pPr lvl="2" algn="l">
              <a:lnSpc>
                <a:spcPct val="100000"/>
              </a:lnSpc>
              <a:spcBef>
                <a:spcPts val="0"/>
              </a:spcBef>
              <a:spcAft>
                <a:spcPts val="0"/>
              </a:spcAft>
              <a:buSzPts val="2800"/>
              <a:buNone/>
              <a:defRPr>
                <a:latin typeface="Open Sans"/>
                <a:ea typeface="Open Sans"/>
                <a:cs typeface="Open Sans"/>
                <a:sym typeface="Open Sans"/>
              </a:defRPr>
            </a:lvl3pPr>
            <a:lvl4pPr lvl="3" algn="l">
              <a:lnSpc>
                <a:spcPct val="100000"/>
              </a:lnSpc>
              <a:spcBef>
                <a:spcPts val="0"/>
              </a:spcBef>
              <a:spcAft>
                <a:spcPts val="0"/>
              </a:spcAft>
              <a:buSzPts val="2800"/>
              <a:buNone/>
              <a:defRPr>
                <a:latin typeface="Open Sans"/>
                <a:ea typeface="Open Sans"/>
                <a:cs typeface="Open Sans"/>
                <a:sym typeface="Open Sans"/>
              </a:defRPr>
            </a:lvl4pPr>
            <a:lvl5pPr lvl="4" algn="l">
              <a:lnSpc>
                <a:spcPct val="100000"/>
              </a:lnSpc>
              <a:spcBef>
                <a:spcPts val="0"/>
              </a:spcBef>
              <a:spcAft>
                <a:spcPts val="0"/>
              </a:spcAft>
              <a:buSzPts val="2800"/>
              <a:buNone/>
              <a:defRPr>
                <a:latin typeface="Open Sans"/>
                <a:ea typeface="Open Sans"/>
                <a:cs typeface="Open Sans"/>
                <a:sym typeface="Open Sans"/>
              </a:defRPr>
            </a:lvl5pPr>
            <a:lvl6pPr lvl="5" algn="l">
              <a:lnSpc>
                <a:spcPct val="100000"/>
              </a:lnSpc>
              <a:spcBef>
                <a:spcPts val="0"/>
              </a:spcBef>
              <a:spcAft>
                <a:spcPts val="0"/>
              </a:spcAft>
              <a:buSzPts val="2800"/>
              <a:buNone/>
              <a:defRPr>
                <a:latin typeface="Open Sans"/>
                <a:ea typeface="Open Sans"/>
                <a:cs typeface="Open Sans"/>
                <a:sym typeface="Open Sans"/>
              </a:defRPr>
            </a:lvl6pPr>
            <a:lvl7pPr lvl="6" algn="l">
              <a:lnSpc>
                <a:spcPct val="100000"/>
              </a:lnSpc>
              <a:spcBef>
                <a:spcPts val="0"/>
              </a:spcBef>
              <a:spcAft>
                <a:spcPts val="0"/>
              </a:spcAft>
              <a:buSzPts val="2800"/>
              <a:buNone/>
              <a:defRPr>
                <a:latin typeface="Open Sans"/>
                <a:ea typeface="Open Sans"/>
                <a:cs typeface="Open Sans"/>
                <a:sym typeface="Open Sans"/>
              </a:defRPr>
            </a:lvl7pPr>
            <a:lvl8pPr lvl="7" algn="l">
              <a:lnSpc>
                <a:spcPct val="100000"/>
              </a:lnSpc>
              <a:spcBef>
                <a:spcPts val="0"/>
              </a:spcBef>
              <a:spcAft>
                <a:spcPts val="0"/>
              </a:spcAft>
              <a:buSzPts val="2800"/>
              <a:buNone/>
              <a:defRPr>
                <a:latin typeface="Open Sans"/>
                <a:ea typeface="Open Sans"/>
                <a:cs typeface="Open Sans"/>
                <a:sym typeface="Open Sans"/>
              </a:defRPr>
            </a:lvl8pPr>
            <a:lvl9pPr lvl="8" algn="l">
              <a:lnSpc>
                <a:spcPct val="100000"/>
              </a:lnSpc>
              <a:spcBef>
                <a:spcPts val="0"/>
              </a:spcBef>
              <a:spcAft>
                <a:spcPts val="0"/>
              </a:spcAft>
              <a:buSzPts val="2800"/>
              <a:buNone/>
              <a:defRPr>
                <a:latin typeface="Open Sans"/>
                <a:ea typeface="Open Sans"/>
                <a:cs typeface="Open Sans"/>
                <a:sym typeface="Open Sans"/>
              </a:defRPr>
            </a:lvl9pPr>
          </a:lstStyle>
          <a:p>
            <a:endParaRPr/>
          </a:p>
        </p:txBody>
      </p:sp>
      <p:sp>
        <p:nvSpPr>
          <p:cNvPr id="47" name="Google Shape;47;p6"/>
          <p:cNvSpPr txBox="1"/>
          <p:nvPr/>
        </p:nvSpPr>
        <p:spPr>
          <a:xfrm rot="5400000">
            <a:off x="-308262" y="689075"/>
            <a:ext cx="1016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Open Sans"/>
                <a:ea typeface="Open Sans"/>
                <a:cs typeface="Open Sans"/>
                <a:sym typeface="Open Sans"/>
              </a:rPr>
              <a:t>Activity</a:t>
            </a:r>
            <a:endParaRPr sz="1400" b="0" i="0" u="none" strike="noStrike" cap="none">
              <a:solidFill>
                <a:srgbClr val="FFFFFF"/>
              </a:solidFill>
              <a:latin typeface="Open Sans"/>
              <a:ea typeface="Open Sans"/>
              <a:cs typeface="Open Sans"/>
              <a:sym typeface="Open Sans"/>
            </a:endParaRPr>
          </a:p>
        </p:txBody>
      </p:sp>
      <p:sp>
        <p:nvSpPr>
          <p:cNvPr id="48" name="Google Shape;48;p6"/>
          <p:cNvSpPr txBox="1">
            <a:spLocks noGrp="1"/>
          </p:cNvSpPr>
          <p:nvPr>
            <p:ph type="body" idx="1"/>
          </p:nvPr>
        </p:nvSpPr>
        <p:spPr>
          <a:xfrm>
            <a:off x="494975" y="1112225"/>
            <a:ext cx="8006700" cy="3540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9" name="Google Shape;49;p6"/>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6"/>
          <p:cNvPicPr preferRelativeResize="0"/>
          <p:nvPr/>
        </p:nvPicPr>
        <p:blipFill rotWithShape="1">
          <a:blip r:embed="rId2">
            <a:alphaModFix/>
          </a:blip>
          <a:srcRect/>
          <a:stretch/>
        </p:blipFill>
        <p:spPr>
          <a:xfrm>
            <a:off x="0" y="20825"/>
            <a:ext cx="360000" cy="360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Font typeface="Libre Baskerville"/>
              <a:buNone/>
              <a:defRPr>
                <a:latin typeface="Libre Baskerville"/>
                <a:ea typeface="Libre Baskerville"/>
                <a:cs typeface="Libre Baskerville"/>
                <a:sym typeface="Libre Baskervill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3" name="Google Shape;53;p7"/>
          <p:cNvSpPr txBox="1">
            <a:spLocks noGrp="1"/>
          </p:cNvSpPr>
          <p:nvPr>
            <p:ph type="body" idx="1"/>
          </p:nvPr>
        </p:nvSpPr>
        <p:spPr>
          <a:xfrm>
            <a:off x="517325"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Open Sans"/>
              <a:buChar char="●"/>
              <a:defRPr>
                <a:latin typeface="Open Sans"/>
                <a:ea typeface="Open Sans"/>
                <a:cs typeface="Open Sans"/>
                <a:sym typeface="Open Sans"/>
              </a:defRPr>
            </a:lvl1pPr>
            <a:lvl2pPr marL="914400" lvl="1" indent="-330200" algn="l">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marL="1371600" lvl="2" indent="-317500" algn="l">
              <a:lnSpc>
                <a:spcPct val="115000"/>
              </a:lnSpc>
              <a:spcBef>
                <a:spcPts val="0"/>
              </a:spcBef>
              <a:spcAft>
                <a:spcPts val="0"/>
              </a:spcAft>
              <a:buSzPts val="14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
        <p:nvSpPr>
          <p:cNvPr id="54" name="Google Shape;54;p7"/>
          <p:cNvSpPr txBox="1">
            <a:spLocks noGrp="1"/>
          </p:cNvSpPr>
          <p:nvPr>
            <p:ph type="body" idx="2"/>
          </p:nvPr>
        </p:nvSpPr>
        <p:spPr>
          <a:xfrm>
            <a:off x="501875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Open Sans"/>
              <a:buChar char="●"/>
              <a:defRPr>
                <a:latin typeface="Open Sans"/>
                <a:ea typeface="Open Sans"/>
                <a:cs typeface="Open Sans"/>
                <a:sym typeface="Open Sans"/>
              </a:defRPr>
            </a:lvl1pPr>
            <a:lvl2pPr marL="914400" lvl="1" indent="-330200" algn="l">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marL="1371600" lvl="2" indent="-317500" algn="l">
              <a:lnSpc>
                <a:spcPct val="115000"/>
              </a:lnSpc>
              <a:spcBef>
                <a:spcPts val="0"/>
              </a:spcBef>
              <a:spcAft>
                <a:spcPts val="0"/>
              </a:spcAft>
              <a:buSzPts val="14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
        <p:nvSpPr>
          <p:cNvPr id="55" name="Google Shape;55;p7"/>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losing">
  <p:cSld name="CUSTOM">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5025"/>
            <a:ext cx="42030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Open Sans"/>
                <a:ea typeface="Open Sans"/>
                <a:cs typeface="Open Sans"/>
                <a:sym typeface="Open Sans"/>
              </a:defRPr>
            </a:lvl2pPr>
            <a:lvl3pPr lvl="2" algn="l">
              <a:lnSpc>
                <a:spcPct val="100000"/>
              </a:lnSpc>
              <a:spcBef>
                <a:spcPts val="0"/>
              </a:spcBef>
              <a:spcAft>
                <a:spcPts val="0"/>
              </a:spcAft>
              <a:buSzPts val="2800"/>
              <a:buNone/>
              <a:defRPr>
                <a:latin typeface="Open Sans"/>
                <a:ea typeface="Open Sans"/>
                <a:cs typeface="Open Sans"/>
                <a:sym typeface="Open Sans"/>
              </a:defRPr>
            </a:lvl3pPr>
            <a:lvl4pPr lvl="3" algn="l">
              <a:lnSpc>
                <a:spcPct val="100000"/>
              </a:lnSpc>
              <a:spcBef>
                <a:spcPts val="0"/>
              </a:spcBef>
              <a:spcAft>
                <a:spcPts val="0"/>
              </a:spcAft>
              <a:buSzPts val="2800"/>
              <a:buNone/>
              <a:defRPr>
                <a:latin typeface="Open Sans"/>
                <a:ea typeface="Open Sans"/>
                <a:cs typeface="Open Sans"/>
                <a:sym typeface="Open Sans"/>
              </a:defRPr>
            </a:lvl4pPr>
            <a:lvl5pPr lvl="4" algn="l">
              <a:lnSpc>
                <a:spcPct val="100000"/>
              </a:lnSpc>
              <a:spcBef>
                <a:spcPts val="0"/>
              </a:spcBef>
              <a:spcAft>
                <a:spcPts val="0"/>
              </a:spcAft>
              <a:buSzPts val="2800"/>
              <a:buNone/>
              <a:defRPr>
                <a:latin typeface="Open Sans"/>
                <a:ea typeface="Open Sans"/>
                <a:cs typeface="Open Sans"/>
                <a:sym typeface="Open Sans"/>
              </a:defRPr>
            </a:lvl5pPr>
            <a:lvl6pPr lvl="5" algn="l">
              <a:lnSpc>
                <a:spcPct val="100000"/>
              </a:lnSpc>
              <a:spcBef>
                <a:spcPts val="0"/>
              </a:spcBef>
              <a:spcAft>
                <a:spcPts val="0"/>
              </a:spcAft>
              <a:buSzPts val="2800"/>
              <a:buNone/>
              <a:defRPr>
                <a:latin typeface="Open Sans"/>
                <a:ea typeface="Open Sans"/>
                <a:cs typeface="Open Sans"/>
                <a:sym typeface="Open Sans"/>
              </a:defRPr>
            </a:lvl6pPr>
            <a:lvl7pPr lvl="6" algn="l">
              <a:lnSpc>
                <a:spcPct val="100000"/>
              </a:lnSpc>
              <a:spcBef>
                <a:spcPts val="0"/>
              </a:spcBef>
              <a:spcAft>
                <a:spcPts val="0"/>
              </a:spcAft>
              <a:buSzPts val="2800"/>
              <a:buNone/>
              <a:defRPr>
                <a:latin typeface="Open Sans"/>
                <a:ea typeface="Open Sans"/>
                <a:cs typeface="Open Sans"/>
                <a:sym typeface="Open Sans"/>
              </a:defRPr>
            </a:lvl7pPr>
            <a:lvl8pPr lvl="7" algn="l">
              <a:lnSpc>
                <a:spcPct val="100000"/>
              </a:lnSpc>
              <a:spcBef>
                <a:spcPts val="0"/>
              </a:spcBef>
              <a:spcAft>
                <a:spcPts val="0"/>
              </a:spcAft>
              <a:buSzPts val="2800"/>
              <a:buNone/>
              <a:defRPr>
                <a:latin typeface="Open Sans"/>
                <a:ea typeface="Open Sans"/>
                <a:cs typeface="Open Sans"/>
                <a:sym typeface="Open Sans"/>
              </a:defRPr>
            </a:lvl8pPr>
            <a:lvl9pPr lvl="8" algn="l">
              <a:lnSpc>
                <a:spcPct val="100000"/>
              </a:lnSpc>
              <a:spcBef>
                <a:spcPts val="0"/>
              </a:spcBef>
              <a:spcAft>
                <a:spcPts val="0"/>
              </a:spcAft>
              <a:buSzPts val="2800"/>
              <a:buNone/>
              <a:defRPr>
                <a:latin typeface="Open Sans"/>
                <a:ea typeface="Open Sans"/>
                <a:cs typeface="Open Sans"/>
                <a:sym typeface="Open Sans"/>
              </a:defRPr>
            </a:lvl9pPr>
          </a:lstStyle>
          <a:p>
            <a:endParaRPr/>
          </a:p>
        </p:txBody>
      </p:sp>
      <p:sp>
        <p:nvSpPr>
          <p:cNvPr id="87" name="Google Shape;87;p14"/>
          <p:cNvSpPr/>
          <p:nvPr/>
        </p:nvSpPr>
        <p:spPr>
          <a:xfrm>
            <a:off x="4572000" y="-125"/>
            <a:ext cx="4572000" cy="4733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4"/>
          <p:cNvSpPr txBox="1">
            <a:spLocks noGrp="1"/>
          </p:cNvSpPr>
          <p:nvPr>
            <p:ph type="subTitle" idx="1"/>
          </p:nvPr>
        </p:nvSpPr>
        <p:spPr>
          <a:xfrm>
            <a:off x="311700" y="1558575"/>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Font typeface="Open Sans"/>
              <a:buNone/>
              <a:defRPr sz="2100">
                <a:latin typeface="Open Sans"/>
                <a:ea typeface="Open Sans"/>
                <a:cs typeface="Open Sans"/>
                <a:sym typeface="Open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9" name="Google Shape;89;p14"/>
          <p:cNvSpPr txBox="1"/>
          <p:nvPr/>
        </p:nvSpPr>
        <p:spPr>
          <a:xfrm>
            <a:off x="5732050" y="449950"/>
            <a:ext cx="27936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a:solidFill>
                  <a:srgbClr val="000000"/>
                </a:solidFill>
                <a:latin typeface="Libre Baskerville"/>
                <a:ea typeface="Libre Baskerville"/>
                <a:cs typeface="Libre Baskerville"/>
                <a:sym typeface="Libre Baskerville"/>
              </a:rPr>
              <a:t>Visit SISEP</a:t>
            </a:r>
            <a:endParaRPr sz="2800" b="0" i="0" u="none" strike="noStrike" cap="none">
              <a:solidFill>
                <a:srgbClr val="000000"/>
              </a:solidFill>
              <a:latin typeface="Libre Baskerville"/>
              <a:ea typeface="Libre Baskerville"/>
              <a:cs typeface="Libre Baskerville"/>
              <a:sym typeface="Libre Baskerville"/>
            </a:endParaRPr>
          </a:p>
        </p:txBody>
      </p:sp>
      <p:sp>
        <p:nvSpPr>
          <p:cNvPr id="90" name="Google Shape;90;p14"/>
          <p:cNvSpPr txBox="1"/>
          <p:nvPr/>
        </p:nvSpPr>
        <p:spPr>
          <a:xfrm>
            <a:off x="5685725" y="3029200"/>
            <a:ext cx="25512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0" i="0" u="none" strike="noStrike" cap="none">
                <a:solidFill>
                  <a:schemeClr val="dk2"/>
                </a:solidFill>
                <a:latin typeface="Open Sans"/>
                <a:ea typeface="Open Sans"/>
                <a:cs typeface="Open Sans"/>
                <a:sym typeface="Open Sans"/>
              </a:rPr>
              <a:t>@SISEPCenter</a:t>
            </a:r>
            <a:endParaRPr sz="2100" b="0" i="0" u="none" strike="noStrike" cap="none">
              <a:solidFill>
                <a:schemeClr val="dk2"/>
              </a:solidFill>
              <a:latin typeface="Open Sans"/>
              <a:ea typeface="Open Sans"/>
              <a:cs typeface="Open Sans"/>
              <a:sym typeface="Open Sans"/>
            </a:endParaRPr>
          </a:p>
        </p:txBody>
      </p:sp>
      <p:sp>
        <p:nvSpPr>
          <p:cNvPr id="91" name="Google Shape;91;p14"/>
          <p:cNvSpPr txBox="1"/>
          <p:nvPr/>
        </p:nvSpPr>
        <p:spPr>
          <a:xfrm>
            <a:off x="5685725" y="2232575"/>
            <a:ext cx="25512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0" i="0" u="none" strike="noStrike" cap="none">
                <a:solidFill>
                  <a:schemeClr val="dk2"/>
                </a:solidFill>
                <a:latin typeface="Open Sans"/>
                <a:ea typeface="Open Sans"/>
                <a:cs typeface="Open Sans"/>
                <a:sym typeface="Open Sans"/>
              </a:rPr>
              <a:t>@SISEPCenter</a:t>
            </a:r>
            <a:endParaRPr sz="2100" b="0" i="0" u="none" strike="noStrike" cap="none">
              <a:solidFill>
                <a:schemeClr val="dk2"/>
              </a:solidFill>
              <a:latin typeface="Open Sans"/>
              <a:ea typeface="Open Sans"/>
              <a:cs typeface="Open Sans"/>
              <a:sym typeface="Open Sans"/>
            </a:endParaRPr>
          </a:p>
        </p:txBody>
      </p:sp>
      <p:sp>
        <p:nvSpPr>
          <p:cNvPr id="92" name="Google Shape;92;p14"/>
          <p:cNvSpPr txBox="1"/>
          <p:nvPr/>
        </p:nvSpPr>
        <p:spPr>
          <a:xfrm>
            <a:off x="5732050" y="3825825"/>
            <a:ext cx="34119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0" i="0" u="none" strike="noStrike" cap="none">
                <a:solidFill>
                  <a:schemeClr val="dk2"/>
                </a:solidFill>
                <a:latin typeface="Open Sans"/>
                <a:ea typeface="Open Sans"/>
                <a:cs typeface="Open Sans"/>
                <a:sym typeface="Open Sans"/>
              </a:rPr>
              <a:t>https://sisep.fpg.unc.edu/</a:t>
            </a:r>
            <a:endParaRPr sz="2100" b="0" i="0" u="none" strike="noStrike" cap="none">
              <a:solidFill>
                <a:schemeClr val="dk2"/>
              </a:solidFill>
              <a:latin typeface="Open Sans"/>
              <a:ea typeface="Open Sans"/>
              <a:cs typeface="Open Sans"/>
              <a:sym typeface="Open Sans"/>
            </a:endParaRPr>
          </a:p>
        </p:txBody>
      </p:sp>
      <p:sp>
        <p:nvSpPr>
          <p:cNvPr id="93" name="Google Shape;93;p14"/>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94" name="Google Shape;94;p14"/>
          <p:cNvPicPr preferRelativeResize="0"/>
          <p:nvPr/>
        </p:nvPicPr>
        <p:blipFill rotWithShape="1">
          <a:blip r:embed="rId2">
            <a:alphaModFix/>
          </a:blip>
          <a:srcRect/>
          <a:stretch/>
        </p:blipFill>
        <p:spPr>
          <a:xfrm>
            <a:off x="5024466" y="400750"/>
            <a:ext cx="661250" cy="661250"/>
          </a:xfrm>
          <a:prstGeom prst="rect">
            <a:avLst/>
          </a:prstGeom>
          <a:noFill/>
          <a:ln>
            <a:noFill/>
          </a:ln>
        </p:spPr>
      </p:pic>
      <p:sp>
        <p:nvSpPr>
          <p:cNvPr id="95" name="Google Shape;95;p14"/>
          <p:cNvSpPr txBox="1"/>
          <p:nvPr/>
        </p:nvSpPr>
        <p:spPr>
          <a:xfrm>
            <a:off x="5662900" y="1435950"/>
            <a:ext cx="25512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0" i="0" u="none" strike="noStrike" cap="none">
                <a:solidFill>
                  <a:schemeClr val="dk2"/>
                </a:solidFill>
                <a:latin typeface="Open Sans"/>
                <a:ea typeface="Open Sans"/>
                <a:cs typeface="Open Sans"/>
                <a:sym typeface="Open Sans"/>
              </a:rPr>
              <a:t>@SISEPCenter</a:t>
            </a:r>
            <a:endParaRPr sz="2100" b="0" i="0" u="none" strike="noStrike" cap="none">
              <a:solidFill>
                <a:schemeClr val="dk2"/>
              </a:solidFill>
              <a:latin typeface="Open Sans"/>
              <a:ea typeface="Open Sans"/>
              <a:cs typeface="Open Sans"/>
              <a:sym typeface="Open Sans"/>
            </a:endParaRPr>
          </a:p>
        </p:txBody>
      </p:sp>
      <p:pic>
        <p:nvPicPr>
          <p:cNvPr id="96" name="Google Shape;96;p14"/>
          <p:cNvPicPr preferRelativeResize="0"/>
          <p:nvPr/>
        </p:nvPicPr>
        <p:blipFill rotWithShape="1">
          <a:blip r:embed="rId3">
            <a:alphaModFix/>
          </a:blip>
          <a:srcRect/>
          <a:stretch/>
        </p:blipFill>
        <p:spPr>
          <a:xfrm>
            <a:off x="5047300" y="3771975"/>
            <a:ext cx="615600" cy="615600"/>
          </a:xfrm>
          <a:prstGeom prst="rect">
            <a:avLst/>
          </a:prstGeom>
          <a:noFill/>
          <a:ln>
            <a:noFill/>
          </a:ln>
        </p:spPr>
      </p:pic>
      <p:pic>
        <p:nvPicPr>
          <p:cNvPr id="97" name="Google Shape;97;p14"/>
          <p:cNvPicPr preferRelativeResize="0"/>
          <p:nvPr/>
        </p:nvPicPr>
        <p:blipFill rotWithShape="1">
          <a:blip r:embed="rId4">
            <a:alphaModFix/>
          </a:blip>
          <a:srcRect/>
          <a:stretch/>
        </p:blipFill>
        <p:spPr>
          <a:xfrm>
            <a:off x="5068750" y="1403550"/>
            <a:ext cx="572700" cy="572700"/>
          </a:xfrm>
          <a:prstGeom prst="rect">
            <a:avLst/>
          </a:prstGeom>
          <a:noFill/>
          <a:ln>
            <a:noFill/>
          </a:ln>
        </p:spPr>
      </p:pic>
      <p:pic>
        <p:nvPicPr>
          <p:cNvPr id="98" name="Google Shape;98;p14"/>
          <p:cNvPicPr preferRelativeResize="0"/>
          <p:nvPr/>
        </p:nvPicPr>
        <p:blipFill rotWithShape="1">
          <a:blip r:embed="rId5">
            <a:alphaModFix/>
          </a:blip>
          <a:srcRect/>
          <a:stretch/>
        </p:blipFill>
        <p:spPr>
          <a:xfrm>
            <a:off x="5068750" y="2200175"/>
            <a:ext cx="572700" cy="572700"/>
          </a:xfrm>
          <a:prstGeom prst="rect">
            <a:avLst/>
          </a:prstGeom>
          <a:noFill/>
          <a:ln>
            <a:noFill/>
          </a:ln>
        </p:spPr>
      </p:pic>
      <p:pic>
        <p:nvPicPr>
          <p:cNvPr id="99" name="Google Shape;99;p14"/>
          <p:cNvPicPr preferRelativeResize="0"/>
          <p:nvPr/>
        </p:nvPicPr>
        <p:blipFill rotWithShape="1">
          <a:blip r:embed="rId6">
            <a:alphaModFix/>
          </a:blip>
          <a:srcRect/>
          <a:stretch/>
        </p:blipFill>
        <p:spPr>
          <a:xfrm>
            <a:off x="5068750" y="2996800"/>
            <a:ext cx="572700" cy="5727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py Rights">
  <p:cSld name="CUSTOM_3">
    <p:spTree>
      <p:nvGrpSpPr>
        <p:cNvPr id="1" name="Shape 100"/>
        <p:cNvGrpSpPr/>
        <p:nvPr/>
      </p:nvGrpSpPr>
      <p:grpSpPr>
        <a:xfrm>
          <a:off x="0" y="0"/>
          <a:ext cx="0" cy="0"/>
          <a:chOff x="0" y="0"/>
          <a:chExt cx="0" cy="0"/>
        </a:xfrm>
      </p:grpSpPr>
      <p:sp>
        <p:nvSpPr>
          <p:cNvPr id="101" name="Google Shape;101;p15"/>
          <p:cNvSpPr txBox="1"/>
          <p:nvPr/>
        </p:nvSpPr>
        <p:spPr>
          <a:xfrm>
            <a:off x="225219" y="980650"/>
            <a:ext cx="8817300" cy="4007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250" b="0" i="0" u="none" strike="noStrike" cap="none">
                <a:solidFill>
                  <a:schemeClr val="dk1"/>
                </a:solidFill>
                <a:latin typeface="Open Sans"/>
                <a:ea typeface="Open Sans"/>
                <a:cs typeface="Open Sans"/>
                <a:sym typeface="Open Sans"/>
              </a:rPr>
              <a:t>Citation and Copyright​</a:t>
            </a:r>
            <a:endParaRPr sz="125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50" b="0" i="0" u="none" strike="noStrike" cap="none">
                <a:solidFill>
                  <a:schemeClr val="dk1"/>
                </a:solidFill>
                <a:latin typeface="Open Sans"/>
                <a:ea typeface="Open Sans"/>
                <a:cs typeface="Open Sans"/>
                <a:sym typeface="Open Sans"/>
              </a:rPr>
              <a:t>This document is based on the work of the National Implementation Research Network (NIRN).​</a:t>
            </a:r>
            <a:endParaRPr sz="125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50" b="0" i="0" u="none" strike="noStrike" cap="none">
                <a:solidFill>
                  <a:schemeClr val="dk1"/>
                </a:solidFill>
                <a:latin typeface="Open Sans"/>
                <a:ea typeface="Open Sans"/>
                <a:cs typeface="Open Sans"/>
                <a:sym typeface="Open Sans"/>
              </a:rPr>
              <a:t>© 2021  NIRN-UNC​</a:t>
            </a:r>
            <a:endParaRPr sz="125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50" b="0" i="0" u="none" strike="noStrike" cap="none">
                <a:solidFill>
                  <a:schemeClr val="dk1"/>
                </a:solidFill>
                <a:latin typeface="Open Sans"/>
                <a:ea typeface="Open Sans"/>
                <a:cs typeface="Open Sans"/>
                <a:sym typeface="Open Sans"/>
              </a:rPr>
              <a:t> ​</a:t>
            </a:r>
            <a:endParaRPr sz="125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50" b="0" i="0" u="none" strike="noStrike" cap="none">
                <a:solidFill>
                  <a:schemeClr val="dk1"/>
                </a:solidFill>
                <a:latin typeface="Open Sans"/>
                <a:ea typeface="Open Sans"/>
                <a:cs typeface="Open Sans"/>
                <a:sym typeface="Open Sans"/>
              </a:rPr>
              <a:t>This content is licensed under Creative Commons license CC BY-NC-ND, Attribution-NonCommercial-NoDerivs . You are free to share, copy, distribute and transmit the work under the following conditions: Attribution — You must attribute the work in the manner specified by the author or licensor (but not in any way that suggests that they endorse you or your use of the work); Noncommercial — You may not use this work for commercial purposes; No Derivative Works — You may not alter, transform, or build upon this work.  Any of the above conditions can be waived if you get permission from the copyright holder.​</a:t>
            </a:r>
            <a:endParaRPr sz="125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50" b="0" i="0" u="none" strike="noStrike" cap="none">
                <a:solidFill>
                  <a:schemeClr val="dk1"/>
                </a:solidFill>
                <a:latin typeface="Open Sans"/>
                <a:ea typeface="Open Sans"/>
                <a:cs typeface="Open Sans"/>
                <a:sym typeface="Open Sans"/>
              </a:rPr>
              <a:t>​</a:t>
            </a:r>
            <a:endParaRPr sz="125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50"/>
              <a:buFont typeface="Arial"/>
              <a:buNone/>
            </a:pPr>
            <a:r>
              <a:rPr lang="en" sz="1250" b="0" i="0" u="none" strike="noStrike" cap="none">
                <a:solidFill>
                  <a:schemeClr val="dk1"/>
                </a:solidFill>
                <a:latin typeface="Open Sans"/>
                <a:ea typeface="Open Sans"/>
                <a:cs typeface="Open Sans"/>
                <a:sym typeface="Open Sans"/>
              </a:rPr>
              <a:t> ​The mission of the National Implementation Research Network (NIRN) is to contribute to the best practices and science of implementation, organization change, and system reinvention to improve outcomes across the spectrum of human services.​</a:t>
            </a:r>
            <a:endParaRPr sz="125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50"/>
              <a:buFont typeface="Arial"/>
              <a:buNone/>
            </a:pPr>
            <a:endParaRPr sz="125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50"/>
              <a:buFont typeface="Arial"/>
              <a:buNone/>
            </a:pPr>
            <a:r>
              <a:rPr lang="en" sz="1250" b="0" i="0" u="none" strike="noStrike" cap="none">
                <a:solidFill>
                  <a:schemeClr val="dk1"/>
                </a:solidFill>
                <a:latin typeface="Open Sans"/>
                <a:ea typeface="Open Sans"/>
                <a:cs typeface="Open Sans"/>
                <a:sym typeface="Open Sans"/>
              </a:rPr>
              <a:t>email: </a:t>
            </a:r>
            <a:r>
              <a:rPr lang="en" sz="1250" b="0" i="0" u="sng" strike="noStrike" cap="none">
                <a:solidFill>
                  <a:srgbClr val="0563C1"/>
                </a:solidFill>
                <a:latin typeface="Open Sans"/>
                <a:ea typeface="Open Sans"/>
                <a:cs typeface="Open Sans"/>
                <a:sym typeface="Open Sans"/>
              </a:rPr>
              <a:t>nirn@unc.edu</a:t>
            </a:r>
            <a:r>
              <a:rPr lang="en" sz="1250" b="0" i="0" u="none" strike="noStrike" cap="none">
                <a:solidFill>
                  <a:schemeClr val="dk1"/>
                </a:solidFill>
                <a:latin typeface="Open Sans"/>
                <a:ea typeface="Open Sans"/>
                <a:cs typeface="Open Sans"/>
                <a:sym typeface="Open Sans"/>
              </a:rPr>
              <a:t>  ​</a:t>
            </a:r>
            <a:endParaRPr sz="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endParaRPr sz="125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rgbClr val="000000"/>
              </a:solidFill>
              <a:latin typeface="Open Sans"/>
              <a:ea typeface="Open Sans"/>
              <a:cs typeface="Open Sans"/>
              <a:sym typeface="Open Sans"/>
            </a:endParaRPr>
          </a:p>
        </p:txBody>
      </p:sp>
      <p:sp>
        <p:nvSpPr>
          <p:cNvPr id="102" name="Google Shape;102;p15"/>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5"/>
          <p:cNvPicPr preferRelativeResize="0"/>
          <p:nvPr/>
        </p:nvPicPr>
        <p:blipFill rotWithShape="1">
          <a:blip r:embed="rId2">
            <a:alphaModFix/>
          </a:blip>
          <a:srcRect/>
          <a:stretch/>
        </p:blipFill>
        <p:spPr>
          <a:xfrm>
            <a:off x="5733550" y="4205501"/>
            <a:ext cx="3308969" cy="446425"/>
          </a:xfrm>
          <a:prstGeom prst="rect">
            <a:avLst/>
          </a:prstGeom>
          <a:noFill/>
          <a:ln>
            <a:noFill/>
          </a:ln>
        </p:spPr>
      </p:pic>
      <p:sp>
        <p:nvSpPr>
          <p:cNvPr id="104" name="Google Shape;104;p15"/>
          <p:cNvSpPr txBox="1">
            <a:spLocks noGrp="1"/>
          </p:cNvSpPr>
          <p:nvPr>
            <p:ph type="title"/>
          </p:nvPr>
        </p:nvSpPr>
        <p:spPr>
          <a:xfrm>
            <a:off x="225219" y="3155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Font typeface="Libre Baskerville"/>
              <a:buNone/>
              <a:defRPr>
                <a:latin typeface="Libre Baskerville"/>
                <a:ea typeface="Libre Baskerville"/>
                <a:cs typeface="Libre Baskerville"/>
                <a:sym typeface="Libre Baskervill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9" name="Google Shape;109;p17"/>
          <p:cNvSpPr txBox="1">
            <a:spLocks noGrp="1"/>
          </p:cNvSpPr>
          <p:nvPr>
            <p:ph type="body" idx="1"/>
          </p:nvPr>
        </p:nvSpPr>
        <p:spPr>
          <a:xfrm>
            <a:off x="450000" y="1150775"/>
            <a:ext cx="6952800" cy="3438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10" name="Google Shape;110;p17"/>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111" name="Google Shape;111;p17"/>
          <p:cNvPicPr preferRelativeResize="0"/>
          <p:nvPr/>
        </p:nvPicPr>
        <p:blipFill rotWithShape="1">
          <a:blip r:embed="rId2">
            <a:alphaModFix/>
          </a:blip>
          <a:srcRect/>
          <a:stretch/>
        </p:blipFill>
        <p:spPr>
          <a:xfrm rot="-1531573">
            <a:off x="7076600" y="2757100"/>
            <a:ext cx="2067400" cy="2067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Columns">
  <p:cSld name="CUSTOM_1">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Open Sans"/>
                <a:ea typeface="Open Sans"/>
                <a:cs typeface="Open Sans"/>
                <a:sym typeface="Open Sans"/>
              </a:defRPr>
            </a:lvl2pPr>
            <a:lvl3pPr lvl="2" algn="l">
              <a:lnSpc>
                <a:spcPct val="100000"/>
              </a:lnSpc>
              <a:spcBef>
                <a:spcPts val="0"/>
              </a:spcBef>
              <a:spcAft>
                <a:spcPts val="0"/>
              </a:spcAft>
              <a:buSzPts val="2800"/>
              <a:buNone/>
              <a:defRPr>
                <a:latin typeface="Open Sans"/>
                <a:ea typeface="Open Sans"/>
                <a:cs typeface="Open Sans"/>
                <a:sym typeface="Open Sans"/>
              </a:defRPr>
            </a:lvl3pPr>
            <a:lvl4pPr lvl="3" algn="l">
              <a:lnSpc>
                <a:spcPct val="100000"/>
              </a:lnSpc>
              <a:spcBef>
                <a:spcPts val="0"/>
              </a:spcBef>
              <a:spcAft>
                <a:spcPts val="0"/>
              </a:spcAft>
              <a:buSzPts val="2800"/>
              <a:buNone/>
              <a:defRPr>
                <a:latin typeface="Open Sans"/>
                <a:ea typeface="Open Sans"/>
                <a:cs typeface="Open Sans"/>
                <a:sym typeface="Open Sans"/>
              </a:defRPr>
            </a:lvl4pPr>
            <a:lvl5pPr lvl="4" algn="l">
              <a:lnSpc>
                <a:spcPct val="100000"/>
              </a:lnSpc>
              <a:spcBef>
                <a:spcPts val="0"/>
              </a:spcBef>
              <a:spcAft>
                <a:spcPts val="0"/>
              </a:spcAft>
              <a:buSzPts val="2800"/>
              <a:buNone/>
              <a:defRPr>
                <a:latin typeface="Open Sans"/>
                <a:ea typeface="Open Sans"/>
                <a:cs typeface="Open Sans"/>
                <a:sym typeface="Open Sans"/>
              </a:defRPr>
            </a:lvl5pPr>
            <a:lvl6pPr lvl="5" algn="l">
              <a:lnSpc>
                <a:spcPct val="100000"/>
              </a:lnSpc>
              <a:spcBef>
                <a:spcPts val="0"/>
              </a:spcBef>
              <a:spcAft>
                <a:spcPts val="0"/>
              </a:spcAft>
              <a:buSzPts val="2800"/>
              <a:buNone/>
              <a:defRPr>
                <a:latin typeface="Open Sans"/>
                <a:ea typeface="Open Sans"/>
                <a:cs typeface="Open Sans"/>
                <a:sym typeface="Open Sans"/>
              </a:defRPr>
            </a:lvl6pPr>
            <a:lvl7pPr lvl="6" algn="l">
              <a:lnSpc>
                <a:spcPct val="100000"/>
              </a:lnSpc>
              <a:spcBef>
                <a:spcPts val="0"/>
              </a:spcBef>
              <a:spcAft>
                <a:spcPts val="0"/>
              </a:spcAft>
              <a:buSzPts val="2800"/>
              <a:buNone/>
              <a:defRPr>
                <a:latin typeface="Open Sans"/>
                <a:ea typeface="Open Sans"/>
                <a:cs typeface="Open Sans"/>
                <a:sym typeface="Open Sans"/>
              </a:defRPr>
            </a:lvl7pPr>
            <a:lvl8pPr lvl="7" algn="l">
              <a:lnSpc>
                <a:spcPct val="100000"/>
              </a:lnSpc>
              <a:spcBef>
                <a:spcPts val="0"/>
              </a:spcBef>
              <a:spcAft>
                <a:spcPts val="0"/>
              </a:spcAft>
              <a:buSzPts val="2800"/>
              <a:buNone/>
              <a:defRPr>
                <a:latin typeface="Open Sans"/>
                <a:ea typeface="Open Sans"/>
                <a:cs typeface="Open Sans"/>
                <a:sym typeface="Open Sans"/>
              </a:defRPr>
            </a:lvl8pPr>
            <a:lvl9pPr lvl="8" algn="l">
              <a:lnSpc>
                <a:spcPct val="100000"/>
              </a:lnSpc>
              <a:spcBef>
                <a:spcPts val="0"/>
              </a:spcBef>
              <a:spcAft>
                <a:spcPts val="0"/>
              </a:spcAft>
              <a:buSzPts val="2800"/>
              <a:buNone/>
              <a:defRPr>
                <a:latin typeface="Open Sans"/>
                <a:ea typeface="Open Sans"/>
                <a:cs typeface="Open Sans"/>
                <a:sym typeface="Open Sans"/>
              </a:defRPr>
            </a:lvl9pPr>
          </a:lstStyle>
          <a:p>
            <a:endParaRPr/>
          </a:p>
        </p:txBody>
      </p:sp>
      <p:sp>
        <p:nvSpPr>
          <p:cNvPr id="114" name="Google Shape;114;p18"/>
          <p:cNvSpPr txBox="1">
            <a:spLocks noGrp="1"/>
          </p:cNvSpPr>
          <p:nvPr>
            <p:ph type="body" idx="1"/>
          </p:nvPr>
        </p:nvSpPr>
        <p:spPr>
          <a:xfrm>
            <a:off x="311700" y="1152475"/>
            <a:ext cx="29034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
        <p:nvSpPr>
          <p:cNvPr id="115" name="Google Shape;115;p18"/>
          <p:cNvSpPr txBox="1">
            <a:spLocks noGrp="1"/>
          </p:cNvSpPr>
          <p:nvPr>
            <p:ph type="body" idx="2"/>
          </p:nvPr>
        </p:nvSpPr>
        <p:spPr>
          <a:xfrm>
            <a:off x="3120300" y="1152475"/>
            <a:ext cx="29034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
        <p:nvSpPr>
          <p:cNvPr id="116" name="Google Shape;116;p18"/>
          <p:cNvSpPr txBox="1">
            <a:spLocks noGrp="1"/>
          </p:cNvSpPr>
          <p:nvPr>
            <p:ph type="body" idx="3"/>
          </p:nvPr>
        </p:nvSpPr>
        <p:spPr>
          <a:xfrm>
            <a:off x="6053350" y="1152475"/>
            <a:ext cx="30420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
        <p:nvSpPr>
          <p:cNvPr id="117" name="Google Shape;117;p18"/>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PG (required)">
  <p:cSld name="CUSTOM_4">
    <p:bg>
      <p:bgPr>
        <a:solidFill>
          <a:schemeClr val="lt1"/>
        </a:solidFill>
        <a:effectLst/>
      </p:bgPr>
    </p:bg>
    <p:spTree>
      <p:nvGrpSpPr>
        <p:cNvPr id="1" name="Shape 118"/>
        <p:cNvGrpSpPr/>
        <p:nvPr/>
      </p:nvGrpSpPr>
      <p:grpSpPr>
        <a:xfrm>
          <a:off x="0" y="0"/>
          <a:ext cx="0" cy="0"/>
          <a:chOff x="0" y="0"/>
          <a:chExt cx="0" cy="0"/>
        </a:xfrm>
      </p:grpSpPr>
      <p:pic>
        <p:nvPicPr>
          <p:cNvPr id="119" name="Google Shape;119;p19"/>
          <p:cNvPicPr preferRelativeResize="0"/>
          <p:nvPr/>
        </p:nvPicPr>
        <p:blipFill rotWithShape="1">
          <a:blip r:embed="rId2">
            <a:alphaModFix/>
          </a:blip>
          <a:srcRect/>
          <a:stretch/>
        </p:blipFill>
        <p:spPr>
          <a:xfrm>
            <a:off x="1912950" y="1611688"/>
            <a:ext cx="5318099" cy="1920125"/>
          </a:xfrm>
          <a:prstGeom prst="rect">
            <a:avLst/>
          </a:prstGeom>
          <a:noFill/>
          <a:ln>
            <a:noFill/>
          </a:ln>
        </p:spPr>
      </p:pic>
      <p:pic>
        <p:nvPicPr>
          <p:cNvPr id="120" name="Google Shape;120;p19"/>
          <p:cNvPicPr preferRelativeResize="0"/>
          <p:nvPr/>
        </p:nvPicPr>
        <p:blipFill rotWithShape="1">
          <a:blip r:embed="rId3">
            <a:alphaModFix/>
          </a:blip>
          <a:srcRect/>
          <a:stretch/>
        </p:blipFill>
        <p:spPr>
          <a:xfrm>
            <a:off x="4005075" y="1913125"/>
            <a:ext cx="3270099" cy="354250"/>
          </a:xfrm>
          <a:prstGeom prst="rect">
            <a:avLst/>
          </a:prstGeom>
          <a:noFill/>
          <a:ln>
            <a:noFill/>
          </a:ln>
        </p:spPr>
      </p:pic>
      <p:sp>
        <p:nvSpPr>
          <p:cNvPr id="121" name="Google Shape;121;p19"/>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122" name="Google Shape;122;p19"/>
          <p:cNvSpPr txBox="1">
            <a:spLocks noGrp="1"/>
          </p:cNvSpPr>
          <p:nvPr>
            <p:ph type="title"/>
          </p:nvPr>
        </p:nvSpPr>
        <p:spPr>
          <a:xfrm>
            <a:off x="0" y="514350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Libre Baskerville"/>
              <a:buNone/>
              <a:defRPr sz="2800" b="0" i="0" u="none" strike="noStrike" cap="none">
                <a:solidFill>
                  <a:schemeClr val="dk1"/>
                </a:solidFill>
                <a:latin typeface="Libre Baskerville"/>
                <a:ea typeface="Libre Baskerville"/>
                <a:cs typeface="Libre Baskerville"/>
                <a:sym typeface="Libre Baskervill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1"/>
          <p:cNvSpPr/>
          <p:nvPr/>
        </p:nvSpPr>
        <p:spPr>
          <a:xfrm>
            <a:off x="0" y="4832938"/>
            <a:ext cx="9144000" cy="310800"/>
          </a:xfrm>
          <a:prstGeom prst="rect">
            <a:avLst/>
          </a:prstGeom>
          <a:solidFill>
            <a:srgbClr val="2638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1"/>
          <p:cNvSpPr txBox="1"/>
          <p:nvPr/>
        </p:nvSpPr>
        <p:spPr>
          <a:xfrm>
            <a:off x="93250" y="4819000"/>
            <a:ext cx="54342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Open Sans"/>
                <a:ea typeface="Open Sans"/>
                <a:cs typeface="Open Sans"/>
                <a:sym typeface="Open Sans"/>
              </a:rPr>
              <a:t>State Implementation and Scaling-up of Evidence Based Practices      @SISEPCenter</a:t>
            </a:r>
            <a:endParaRPr sz="1000" b="0" i="0" u="none" strike="noStrike" cap="none">
              <a:solidFill>
                <a:srgbClr val="FFFFFF"/>
              </a:solidFill>
              <a:latin typeface="Open Sans"/>
              <a:ea typeface="Open Sans"/>
              <a:cs typeface="Open Sans"/>
              <a:sym typeface="Open Sans"/>
            </a:endParaRPr>
          </a:p>
        </p:txBody>
      </p:sp>
      <p:sp>
        <p:nvSpPr>
          <p:cNvPr id="10" name="Google Shape;10;p1"/>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1"/>
          <p:cNvPicPr preferRelativeResize="0"/>
          <p:nvPr/>
        </p:nvPicPr>
        <p:blipFill rotWithShape="1">
          <a:blip r:embed="rId11">
            <a:alphaModFix/>
          </a:blip>
          <a:srcRect/>
          <a:stretch/>
        </p:blipFill>
        <p:spPr>
          <a:xfrm>
            <a:off x="8716300" y="4832950"/>
            <a:ext cx="338700" cy="338700"/>
          </a:xfrm>
          <a:prstGeom prst="rect">
            <a:avLst/>
          </a:prstGeom>
          <a:noFill/>
          <a:ln>
            <a:noFill/>
          </a:ln>
        </p:spPr>
      </p:pic>
      <p:pic>
        <p:nvPicPr>
          <p:cNvPr id="12" name="Google Shape;12;p1"/>
          <p:cNvPicPr preferRelativeResize="0"/>
          <p:nvPr/>
        </p:nvPicPr>
        <p:blipFill rotWithShape="1">
          <a:blip r:embed="rId12">
            <a:alphaModFix/>
          </a:blip>
          <a:srcRect/>
          <a:stretch/>
        </p:blipFill>
        <p:spPr>
          <a:xfrm>
            <a:off x="8832300" y="4864450"/>
            <a:ext cx="247800" cy="247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60" r:id="rId5"/>
    <p:sldLayoutId id="2147483661" r:id="rId6"/>
    <p:sldLayoutId id="2147483663" r:id="rId7"/>
    <p:sldLayoutId id="2147483664" r:id="rId8"/>
    <p:sldLayoutId id="2147483665"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Libre Baskerville"/>
              <a:buNone/>
              <a:defRPr sz="2800" b="0" i="0" u="none" strike="noStrike" cap="none">
                <a:solidFill>
                  <a:schemeClr val="dk1"/>
                </a:solidFill>
                <a:latin typeface="Libre Baskerville"/>
                <a:ea typeface="Libre Baskerville"/>
                <a:cs typeface="Libre Baskerville"/>
                <a:sym typeface="Libre Baskervill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25" name="Google Shape;125;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126" name="Google Shape;126;p20"/>
          <p:cNvSpPr/>
          <p:nvPr/>
        </p:nvSpPr>
        <p:spPr>
          <a:xfrm>
            <a:off x="0" y="4832938"/>
            <a:ext cx="9144000" cy="310800"/>
          </a:xfrm>
          <a:prstGeom prst="rect">
            <a:avLst/>
          </a:prstGeom>
          <a:solidFill>
            <a:srgbClr val="2638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0"/>
          <p:cNvSpPr txBox="1"/>
          <p:nvPr/>
        </p:nvSpPr>
        <p:spPr>
          <a:xfrm>
            <a:off x="93250" y="4819000"/>
            <a:ext cx="54342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Open Sans"/>
                <a:ea typeface="Open Sans"/>
                <a:cs typeface="Open Sans"/>
                <a:sym typeface="Open Sans"/>
              </a:rPr>
              <a:t>State Implementation and Scaling-up of Evidence Based Practices      @SISEPCenter</a:t>
            </a:r>
            <a:endParaRPr sz="1000" b="0" i="0" u="none" strike="noStrike" cap="none">
              <a:solidFill>
                <a:srgbClr val="FFFFFF"/>
              </a:solidFill>
              <a:latin typeface="Open Sans"/>
              <a:ea typeface="Open Sans"/>
              <a:cs typeface="Open Sans"/>
              <a:sym typeface="Open Sans"/>
            </a:endParaRPr>
          </a:p>
        </p:txBody>
      </p:sp>
      <p:sp>
        <p:nvSpPr>
          <p:cNvPr id="128" name="Google Shape;128;p20"/>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lvl1pPr marL="0" marR="0" lvl="0"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1pPr>
            <a:lvl2pPr marL="0" marR="0" lvl="1"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2pPr>
            <a:lvl3pPr marL="0" marR="0" lvl="2"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3pPr>
            <a:lvl4pPr marL="0" marR="0" lvl="3"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4pPr>
            <a:lvl5pPr marL="0" marR="0" lvl="4"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5pPr>
            <a:lvl6pPr marL="0" marR="0" lvl="5"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6pPr>
            <a:lvl7pPr marL="0" marR="0" lvl="6"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7pPr>
            <a:lvl8pPr marL="0" marR="0" lvl="7"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8pPr>
            <a:lvl9pPr marL="0" marR="0" lvl="8" indent="0" algn="r" rtl="0">
              <a:lnSpc>
                <a:spcPct val="80000"/>
              </a:lnSpc>
              <a:spcBef>
                <a:spcPts val="0"/>
              </a:spcBef>
              <a:spcAft>
                <a:spcPts val="0"/>
              </a:spcAft>
              <a:buClr>
                <a:srgbClr val="000000"/>
              </a:buClr>
              <a:buSzPts val="275"/>
              <a:buFont typeface="Arial"/>
              <a:buNone/>
              <a:defRPr sz="85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129" name="Google Shape;129;p20"/>
          <p:cNvPicPr preferRelativeResize="0"/>
          <p:nvPr/>
        </p:nvPicPr>
        <p:blipFill rotWithShape="1">
          <a:blip r:embed="rId3">
            <a:alphaModFix/>
          </a:blip>
          <a:srcRect/>
          <a:stretch/>
        </p:blipFill>
        <p:spPr>
          <a:xfrm>
            <a:off x="8716300" y="4832950"/>
            <a:ext cx="338700" cy="338700"/>
          </a:xfrm>
          <a:prstGeom prst="rect">
            <a:avLst/>
          </a:prstGeom>
          <a:noFill/>
          <a:ln>
            <a:noFill/>
          </a:ln>
        </p:spPr>
      </p:pic>
      <p:pic>
        <p:nvPicPr>
          <p:cNvPr id="130" name="Google Shape;130;p20"/>
          <p:cNvPicPr preferRelativeResize="0"/>
          <p:nvPr/>
        </p:nvPicPr>
        <p:blipFill rotWithShape="1">
          <a:blip r:embed="rId4">
            <a:alphaModFix/>
          </a:blip>
          <a:srcRect/>
          <a:stretch/>
        </p:blipFill>
        <p:spPr>
          <a:xfrm>
            <a:off x="8832300" y="4864450"/>
            <a:ext cx="247800" cy="247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nirn.fpg.unc.edu/ai-hub"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subTitle" idx="1"/>
          </p:nvPr>
        </p:nvSpPr>
        <p:spPr>
          <a:xfrm>
            <a:off x="311700" y="2410450"/>
            <a:ext cx="5672700" cy="792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294"/>
              <a:buNone/>
            </a:pPr>
            <a:r>
              <a:rPr lang="en" sz="2000" dirty="0"/>
              <a:t>Caryn Ward, PhD</a:t>
            </a:r>
            <a:endParaRPr sz="2000" dirty="0"/>
          </a:p>
        </p:txBody>
      </p:sp>
      <p:sp>
        <p:nvSpPr>
          <p:cNvPr id="141" name="Google Shape;141;p22"/>
          <p:cNvSpPr txBox="1">
            <a:spLocks noGrp="1"/>
          </p:cNvSpPr>
          <p:nvPr>
            <p:ph type="ctrTitle"/>
          </p:nvPr>
        </p:nvSpPr>
        <p:spPr>
          <a:xfrm>
            <a:off x="311702" y="274575"/>
            <a:ext cx="61692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3600" dirty="0"/>
              <a:t>Empathetic Interviewing: Why, What, &amp; How</a:t>
            </a:r>
            <a:endParaRPr sz="3600" dirty="0"/>
          </a:p>
        </p:txBody>
      </p:sp>
      <p:sp>
        <p:nvSpPr>
          <p:cNvPr id="142" name="Google Shape;142;p22"/>
          <p:cNvSpPr txBox="1">
            <a:spLocks noGrp="1"/>
          </p:cNvSpPr>
          <p:nvPr>
            <p:ph type="subTitle" idx="2"/>
          </p:nvPr>
        </p:nvSpPr>
        <p:spPr>
          <a:xfrm>
            <a:off x="371275" y="2973275"/>
            <a:ext cx="5672700" cy="792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300"/>
              <a:buNone/>
            </a:pPr>
            <a:r>
              <a:rPr lang="en" dirty="0"/>
              <a:t>October 13</a:t>
            </a:r>
            <a:r>
              <a:rPr lang="en" baseline="30000" dirty="0"/>
              <a:t>th</a:t>
            </a:r>
            <a:r>
              <a:rPr lang="en" dirty="0"/>
              <a:t>, 2021</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Being Interviewed.. Would you Rather </a:t>
            </a:r>
            <a:endParaRPr dirty="0"/>
          </a:p>
        </p:txBody>
      </p:sp>
      <p:sp>
        <p:nvSpPr>
          <p:cNvPr id="180" name="Google Shape;180;p27"/>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SzPts val="275"/>
              <a:buNone/>
            </a:pPr>
            <a:fld id="{00000000-1234-1234-1234-123412341234}" type="slidenum">
              <a:rPr lang="en"/>
              <a:t>2</a:t>
            </a:fld>
            <a:endParaRPr/>
          </a:p>
        </p:txBody>
      </p:sp>
      <p:pic>
        <p:nvPicPr>
          <p:cNvPr id="1028" name="Picture 4" descr="Interview Png Transparent Images - Interview Clipart Black And White, Png  Download - kindpng">
            <a:extLst>
              <a:ext uri="{FF2B5EF4-FFF2-40B4-BE49-F238E27FC236}">
                <a16:creationId xmlns:a16="http://schemas.microsoft.com/office/drawing/2014/main" id="{57DE01B9-718F-894C-A111-9673841F075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205500" y="1447695"/>
            <a:ext cx="4626800" cy="25910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AA39AA4-C783-9844-B9DD-AC5F75AB9B1D}"/>
              </a:ext>
            </a:extLst>
          </p:cNvPr>
          <p:cNvSpPr/>
          <p:nvPr/>
        </p:nvSpPr>
        <p:spPr>
          <a:xfrm>
            <a:off x="5925670" y="1855694"/>
            <a:ext cx="1030941" cy="645459"/>
          </a:xfrm>
          <a:prstGeom prst="rect">
            <a:avLst/>
          </a:prstGeom>
          <a:solidFill>
            <a:srgbClr val="CDF9E5"/>
          </a:solidFill>
          <a:ln>
            <a:solidFill>
              <a:srgbClr val="CDF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Free Not Listening Cliparts, Download Free Not Listening Cliparts png  images, Free ClipArts on Clipart Library">
            <a:extLst>
              <a:ext uri="{FF2B5EF4-FFF2-40B4-BE49-F238E27FC236}">
                <a16:creationId xmlns:a16="http://schemas.microsoft.com/office/drawing/2014/main" id="{71C8329C-A9C7-634D-9ACA-A3764B5365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29" y="1528482"/>
            <a:ext cx="27559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319938"/>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Empathy Interviewing: Why </a:t>
            </a:r>
            <a:endParaRPr dirty="0"/>
          </a:p>
        </p:txBody>
      </p:sp>
      <p:sp>
        <p:nvSpPr>
          <p:cNvPr id="148" name="Google Shape;148;p23"/>
          <p:cNvSpPr txBox="1">
            <a:spLocks noGrp="1"/>
          </p:cNvSpPr>
          <p:nvPr>
            <p:ph type="body" idx="1"/>
          </p:nvPr>
        </p:nvSpPr>
        <p:spPr>
          <a:xfrm>
            <a:off x="475700" y="1002975"/>
            <a:ext cx="2939853" cy="3099600"/>
          </a:xfrm>
          <a:prstGeom prst="rect">
            <a:avLst/>
          </a:prstGeom>
          <a:noFill/>
          <a:ln>
            <a:noFill/>
          </a:ln>
        </p:spPr>
        <p:txBody>
          <a:bodyPr spcFirstLastPara="1" wrap="square" lIns="91425" tIns="91425" rIns="91425" bIns="91425" anchor="t" anchorCtr="0">
            <a:normAutofit fontScale="85000" lnSpcReduction="20000"/>
          </a:bodyPr>
          <a:lstStyle/>
          <a:p>
            <a:pPr marL="285750" lvl="0" indent="-285750">
              <a:spcAft>
                <a:spcPts val="1200"/>
              </a:spcAft>
              <a:buFont typeface="Arial" panose="020B0604020202020204" pitchFamily="34" charset="0"/>
              <a:buChar char="•"/>
            </a:pPr>
            <a:r>
              <a:rPr lang="en-US" dirty="0"/>
              <a:t>With greater understanding another person’s thoughts, feelings, and motivations, we can understand the choices that person makes, we can understand their behavioral traits, and we are able identify their needs.</a:t>
            </a:r>
          </a:p>
          <a:p>
            <a:pPr marL="285750" lvl="0" indent="-285750">
              <a:spcAft>
                <a:spcPts val="1200"/>
              </a:spcAft>
              <a:buFont typeface="Arial" panose="020B0604020202020204" pitchFamily="34" charset="0"/>
              <a:buChar char="•"/>
            </a:pPr>
            <a:r>
              <a:rPr lang="en-US" dirty="0"/>
              <a:t>This helps us innovate, and create products or services for that person.</a:t>
            </a:r>
          </a:p>
          <a:p>
            <a:pPr marL="285750" lvl="0" indent="-285750">
              <a:spcAft>
                <a:spcPts val="1200"/>
              </a:spcAft>
              <a:buFont typeface="Arial" panose="020B0604020202020204" pitchFamily="34" charset="0"/>
              <a:buChar char="•"/>
            </a:pPr>
            <a:endParaRPr lang="en-US" dirty="0"/>
          </a:p>
        </p:txBody>
      </p:sp>
      <p:sp>
        <p:nvSpPr>
          <p:cNvPr id="149" name="Google Shape;149;p23"/>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SzPts val="275"/>
              <a:buNone/>
            </a:pPr>
            <a:fld id="{00000000-1234-1234-1234-123412341234}" type="slidenum">
              <a:rPr lang="en"/>
              <a:t>3</a:t>
            </a:fld>
            <a:endParaRPr/>
          </a:p>
        </p:txBody>
      </p:sp>
      <p:pic>
        <p:nvPicPr>
          <p:cNvPr id="2052" name="Picture 4" descr="Design thinking agile methods — OVTT">
            <a:extLst>
              <a:ext uri="{FF2B5EF4-FFF2-40B4-BE49-F238E27FC236}">
                <a16:creationId xmlns:a16="http://schemas.microsoft.com/office/drawing/2014/main" id="{6D15249B-ED46-FF4F-ABD3-5DF37017B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110" y="1266681"/>
            <a:ext cx="4556461" cy="26101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8F35CD-132B-9D4F-930D-19B6C5016456}"/>
              </a:ext>
            </a:extLst>
          </p:cNvPr>
          <p:cNvSpPr txBox="1"/>
          <p:nvPr/>
        </p:nvSpPr>
        <p:spPr>
          <a:xfrm>
            <a:off x="4520276" y="3572018"/>
            <a:ext cx="3989295" cy="400110"/>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Design Thinking Process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9272C9-5699-F941-99D8-D74F67CFA7F2}"/>
              </a:ext>
            </a:extLst>
          </p:cNvPr>
          <p:cNvSpPr>
            <a:spLocks noGrp="1"/>
          </p:cNvSpPr>
          <p:nvPr>
            <p:ph type="title"/>
          </p:nvPr>
        </p:nvSpPr>
        <p:spPr>
          <a:xfrm>
            <a:off x="221487" y="129888"/>
            <a:ext cx="8520600" cy="572700"/>
          </a:xfrm>
        </p:spPr>
        <p:txBody>
          <a:bodyPr>
            <a:normAutofit fontScale="90000"/>
          </a:bodyPr>
          <a:lstStyle/>
          <a:p>
            <a:r>
              <a:rPr lang="en-US" dirty="0"/>
              <a:t>Empathy Interview: What </a:t>
            </a:r>
          </a:p>
        </p:txBody>
      </p:sp>
      <p:sp>
        <p:nvSpPr>
          <p:cNvPr id="6" name="Text Placeholder 5">
            <a:extLst>
              <a:ext uri="{FF2B5EF4-FFF2-40B4-BE49-F238E27FC236}">
                <a16:creationId xmlns:a16="http://schemas.microsoft.com/office/drawing/2014/main" id="{1F6EF01E-9E8F-934F-8D43-8FA269301F75}"/>
              </a:ext>
            </a:extLst>
          </p:cNvPr>
          <p:cNvSpPr>
            <a:spLocks noGrp="1"/>
          </p:cNvSpPr>
          <p:nvPr>
            <p:ph type="body" idx="1"/>
          </p:nvPr>
        </p:nvSpPr>
        <p:spPr>
          <a:xfrm>
            <a:off x="212526" y="863550"/>
            <a:ext cx="4162251" cy="3416400"/>
          </a:xfrm>
        </p:spPr>
        <p:txBody>
          <a:bodyPr/>
          <a:lstStyle/>
          <a:p>
            <a:r>
              <a:rPr lang="en-US" dirty="0"/>
              <a:t>To feel heard is to feel valued.</a:t>
            </a:r>
          </a:p>
          <a:p>
            <a:r>
              <a:rPr lang="en-US" dirty="0"/>
              <a:t>It uses active listening and active hearing </a:t>
            </a:r>
          </a:p>
          <a:p>
            <a:r>
              <a:rPr lang="en-US" dirty="0"/>
              <a:t>Allow users to speak about what is important to them. </a:t>
            </a:r>
          </a:p>
          <a:p>
            <a:r>
              <a:rPr lang="en-US" dirty="0"/>
              <a:t>Focus on the emotional and subconscious aspects of the user. </a:t>
            </a:r>
          </a:p>
          <a:p>
            <a:r>
              <a:rPr lang="en-US" dirty="0"/>
              <a:t>Gain insights on how users behave in given environments and situations.</a:t>
            </a:r>
          </a:p>
          <a:p>
            <a:endParaRPr lang="en-US" dirty="0"/>
          </a:p>
          <a:p>
            <a:endParaRPr lang="en-US" dirty="0"/>
          </a:p>
        </p:txBody>
      </p:sp>
      <p:sp>
        <p:nvSpPr>
          <p:cNvPr id="7" name="Text Placeholder 6">
            <a:extLst>
              <a:ext uri="{FF2B5EF4-FFF2-40B4-BE49-F238E27FC236}">
                <a16:creationId xmlns:a16="http://schemas.microsoft.com/office/drawing/2014/main" id="{1F1C1293-F479-1344-8F4E-AEAD00473DF9}"/>
              </a:ext>
            </a:extLst>
          </p:cNvPr>
          <p:cNvSpPr>
            <a:spLocks noGrp="1"/>
          </p:cNvSpPr>
          <p:nvPr>
            <p:ph type="body" idx="2"/>
          </p:nvPr>
        </p:nvSpPr>
        <p:spPr>
          <a:xfrm>
            <a:off x="4572000" y="863550"/>
            <a:ext cx="4476015" cy="3416400"/>
          </a:xfrm>
        </p:spPr>
        <p:txBody>
          <a:bodyPr/>
          <a:lstStyle/>
          <a:p>
            <a:r>
              <a:rPr lang="en-US" dirty="0"/>
              <a:t>Reveal solutions or unmet needs and challenges you might be overlooking. </a:t>
            </a:r>
          </a:p>
          <a:p>
            <a:r>
              <a:rPr lang="en-US" dirty="0"/>
              <a:t>About getting deeper and going beyond your run of the mill questions.</a:t>
            </a:r>
          </a:p>
          <a:p>
            <a:r>
              <a:rPr lang="en-US" dirty="0"/>
              <a:t>Make the subject feel at ease so they can shed the mask and speak from the heart.</a:t>
            </a:r>
          </a:p>
          <a:p>
            <a:r>
              <a:rPr lang="en-US" dirty="0"/>
              <a:t>Observe body language and reactions of the subjects to guide questions </a:t>
            </a:r>
          </a:p>
          <a:p>
            <a:endParaRPr lang="en-US" dirty="0"/>
          </a:p>
        </p:txBody>
      </p:sp>
      <p:sp>
        <p:nvSpPr>
          <p:cNvPr id="4" name="Slide Number Placeholder 3">
            <a:extLst>
              <a:ext uri="{FF2B5EF4-FFF2-40B4-BE49-F238E27FC236}">
                <a16:creationId xmlns:a16="http://schemas.microsoft.com/office/drawing/2014/main" id="{16485959-8583-7248-B38F-3E460E1396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285398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9272C9-5699-F941-99D8-D74F67CFA7F2}"/>
              </a:ext>
            </a:extLst>
          </p:cNvPr>
          <p:cNvSpPr>
            <a:spLocks noGrp="1"/>
          </p:cNvSpPr>
          <p:nvPr>
            <p:ph type="title"/>
          </p:nvPr>
        </p:nvSpPr>
        <p:spPr>
          <a:xfrm>
            <a:off x="221487" y="129888"/>
            <a:ext cx="8520600" cy="572700"/>
          </a:xfrm>
        </p:spPr>
        <p:txBody>
          <a:bodyPr>
            <a:normAutofit fontScale="90000"/>
          </a:bodyPr>
          <a:lstStyle/>
          <a:p>
            <a:r>
              <a:rPr lang="en-US" dirty="0"/>
              <a:t>Empathy Interview: How</a:t>
            </a:r>
          </a:p>
        </p:txBody>
      </p:sp>
      <p:sp>
        <p:nvSpPr>
          <p:cNvPr id="6" name="Text Placeholder 5">
            <a:extLst>
              <a:ext uri="{FF2B5EF4-FFF2-40B4-BE49-F238E27FC236}">
                <a16:creationId xmlns:a16="http://schemas.microsoft.com/office/drawing/2014/main" id="{1F6EF01E-9E8F-934F-8D43-8FA269301F75}"/>
              </a:ext>
            </a:extLst>
          </p:cNvPr>
          <p:cNvSpPr>
            <a:spLocks noGrp="1"/>
          </p:cNvSpPr>
          <p:nvPr>
            <p:ph type="body" idx="1"/>
          </p:nvPr>
        </p:nvSpPr>
        <p:spPr>
          <a:xfrm>
            <a:off x="472503" y="863550"/>
            <a:ext cx="3947097" cy="3416400"/>
          </a:xfrm>
        </p:spPr>
        <p:txBody>
          <a:bodyPr/>
          <a:lstStyle/>
          <a:p>
            <a:r>
              <a:rPr lang="en-US" dirty="0"/>
              <a:t>Conducted in pairs</a:t>
            </a:r>
          </a:p>
          <a:p>
            <a:r>
              <a:rPr lang="en-US" dirty="0"/>
              <a:t>Use open ended questions versus leading questions</a:t>
            </a:r>
          </a:p>
          <a:p>
            <a:r>
              <a:rPr lang="en-US" dirty="0"/>
              <a:t>Ask follow up questions</a:t>
            </a:r>
          </a:p>
          <a:p>
            <a:r>
              <a:rPr lang="en-US" dirty="0"/>
              <a:t>Ask “why”; never assume know answer</a:t>
            </a:r>
          </a:p>
          <a:p>
            <a:r>
              <a:rPr lang="en-US" dirty="0"/>
              <a:t>Ask neutral questions </a:t>
            </a:r>
          </a:p>
          <a:p>
            <a:pPr lvl="1"/>
            <a:r>
              <a:rPr lang="en-US" i="1" dirty="0"/>
              <a:t>Incorrect: What frustrations do you have about the new policy?</a:t>
            </a:r>
            <a:endParaRPr lang="en-US" dirty="0"/>
          </a:p>
          <a:p>
            <a:pPr lvl="1"/>
            <a:r>
              <a:rPr lang="en-US" i="1" dirty="0"/>
              <a:t>Correct: What do you think about the new policy?</a:t>
            </a:r>
            <a:endParaRPr lang="en-US" dirty="0"/>
          </a:p>
          <a:p>
            <a:pPr lvl="1"/>
            <a:endParaRPr lang="en-US" dirty="0"/>
          </a:p>
          <a:p>
            <a:endParaRPr lang="en-US" dirty="0"/>
          </a:p>
          <a:p>
            <a:endParaRPr lang="en-US" dirty="0"/>
          </a:p>
        </p:txBody>
      </p:sp>
      <p:sp>
        <p:nvSpPr>
          <p:cNvPr id="7" name="Text Placeholder 6">
            <a:extLst>
              <a:ext uri="{FF2B5EF4-FFF2-40B4-BE49-F238E27FC236}">
                <a16:creationId xmlns:a16="http://schemas.microsoft.com/office/drawing/2014/main" id="{1F1C1293-F479-1344-8F4E-AEAD00473DF9}"/>
              </a:ext>
            </a:extLst>
          </p:cNvPr>
          <p:cNvSpPr>
            <a:spLocks noGrp="1"/>
          </p:cNvSpPr>
          <p:nvPr>
            <p:ph type="body" idx="2"/>
          </p:nvPr>
        </p:nvSpPr>
        <p:spPr>
          <a:xfrm>
            <a:off x="4724402" y="863550"/>
            <a:ext cx="4132729" cy="3416400"/>
          </a:xfrm>
        </p:spPr>
        <p:txBody>
          <a:bodyPr/>
          <a:lstStyle/>
          <a:p>
            <a:r>
              <a:rPr lang="en-US" dirty="0"/>
              <a:t>Encourage story telling </a:t>
            </a:r>
          </a:p>
          <a:p>
            <a:pPr lvl="1"/>
            <a:r>
              <a:rPr lang="en-US" i="1" dirty="0"/>
              <a:t>Tell me about a time.. </a:t>
            </a:r>
          </a:p>
          <a:p>
            <a:r>
              <a:rPr lang="en-US" dirty="0"/>
              <a:t>Seek clarity on generic answers</a:t>
            </a:r>
          </a:p>
          <a:p>
            <a:r>
              <a:rPr lang="en-US" dirty="0"/>
              <a:t>Be an active listener</a:t>
            </a:r>
          </a:p>
          <a:p>
            <a:r>
              <a:rPr lang="en-US" dirty="0"/>
              <a:t>Follow up on energy and emotion</a:t>
            </a:r>
          </a:p>
          <a:p>
            <a:r>
              <a:rPr lang="en-US" dirty="0"/>
              <a:t>Restate or reframe </a:t>
            </a:r>
          </a:p>
          <a:p>
            <a:r>
              <a:rPr lang="en-US" dirty="0"/>
              <a:t>Observe body language </a:t>
            </a:r>
          </a:p>
          <a:p>
            <a:r>
              <a:rPr lang="en-US" dirty="0"/>
              <a:t>Embrace silence – let participant break it </a:t>
            </a:r>
          </a:p>
          <a:p>
            <a:r>
              <a:rPr lang="en-US" dirty="0"/>
              <a:t>Document what you learn </a:t>
            </a:r>
          </a:p>
          <a:p>
            <a:endParaRPr lang="en-US" dirty="0"/>
          </a:p>
        </p:txBody>
      </p:sp>
      <p:sp>
        <p:nvSpPr>
          <p:cNvPr id="4" name="Slide Number Placeholder 3">
            <a:extLst>
              <a:ext uri="{FF2B5EF4-FFF2-40B4-BE49-F238E27FC236}">
                <a16:creationId xmlns:a16="http://schemas.microsoft.com/office/drawing/2014/main" id="{16485959-8583-7248-B38F-3E460E1396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53387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428225" y="4514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Discussion Questions </a:t>
            </a:r>
            <a:endParaRPr dirty="0"/>
          </a:p>
        </p:txBody>
      </p:sp>
      <p:sp>
        <p:nvSpPr>
          <p:cNvPr id="171" name="Google Shape;171;p26"/>
          <p:cNvSpPr txBox="1">
            <a:spLocks noGrp="1"/>
          </p:cNvSpPr>
          <p:nvPr>
            <p:ph type="body" idx="1"/>
          </p:nvPr>
        </p:nvSpPr>
        <p:spPr>
          <a:xfrm>
            <a:off x="494975" y="1112225"/>
            <a:ext cx="8006700" cy="3540600"/>
          </a:xfrm>
          <a:prstGeom prst="rect">
            <a:avLst/>
          </a:prstGeom>
          <a:noFill/>
          <a:ln>
            <a:noFill/>
          </a:ln>
        </p:spPr>
        <p:txBody>
          <a:bodyPr spcFirstLastPara="1" wrap="square" lIns="91425" tIns="91425" rIns="91425" bIns="91425" anchor="t" anchorCtr="0">
            <a:normAutofit/>
          </a:bodyPr>
          <a:lstStyle/>
          <a:p>
            <a:pPr marL="285750" indent="-285750">
              <a:spcAft>
                <a:spcPts val="1200"/>
              </a:spcAft>
            </a:pPr>
            <a:r>
              <a:rPr lang="en-US" dirty="0"/>
              <a:t>How could you use this resource or something similar for your work?</a:t>
            </a:r>
          </a:p>
          <a:p>
            <a:pPr marL="742950" lvl="1" indent="-285750">
              <a:spcAft>
                <a:spcPts val="1200"/>
              </a:spcAft>
            </a:pPr>
            <a:r>
              <a:rPr lang="en-US" dirty="0"/>
              <a:t>When in the implementation process?</a:t>
            </a:r>
          </a:p>
          <a:p>
            <a:pPr marL="285750" indent="-285750">
              <a:spcAft>
                <a:spcPts val="1200"/>
              </a:spcAft>
            </a:pPr>
            <a:r>
              <a:rPr lang="en-US" dirty="0"/>
              <a:t>Have you tried something similar before? </a:t>
            </a:r>
          </a:p>
          <a:p>
            <a:pPr marL="742950" lvl="1" indent="-285750">
              <a:spcAft>
                <a:spcPts val="1200"/>
              </a:spcAft>
            </a:pPr>
            <a:r>
              <a:rPr lang="en-US" dirty="0"/>
              <a:t>If yes, what worked and what didn’t work? </a:t>
            </a:r>
            <a:endParaRPr dirty="0"/>
          </a:p>
        </p:txBody>
      </p:sp>
      <p:sp>
        <p:nvSpPr>
          <p:cNvPr id="172" name="Google Shape;172;p26"/>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SzPts val="275"/>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4"/>
          <p:cNvSpPr txBox="1">
            <a:spLocks noGrp="1"/>
          </p:cNvSpPr>
          <p:nvPr>
            <p:ph type="title"/>
          </p:nvPr>
        </p:nvSpPr>
        <p:spPr>
          <a:xfrm>
            <a:off x="311700" y="445025"/>
            <a:ext cx="42030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dirty="0"/>
              <a:t>Visit our AI HUB</a:t>
            </a:r>
            <a:endParaRPr dirty="0"/>
          </a:p>
        </p:txBody>
      </p:sp>
      <p:sp>
        <p:nvSpPr>
          <p:cNvPr id="229" name="Google Shape;229;p34"/>
          <p:cNvSpPr txBox="1">
            <a:spLocks noGrp="1"/>
          </p:cNvSpPr>
          <p:nvPr>
            <p:ph type="subTitle" idx="1"/>
          </p:nvPr>
        </p:nvSpPr>
        <p:spPr>
          <a:xfrm>
            <a:off x="311700" y="1558575"/>
            <a:ext cx="4045200" cy="1235100"/>
          </a:xfrm>
          <a:prstGeom prst="rect">
            <a:avLst/>
          </a:prstGeom>
          <a:noFill/>
          <a:ln>
            <a:noFill/>
          </a:ln>
        </p:spPr>
        <p:txBody>
          <a:bodyPr spcFirstLastPara="1" wrap="square" lIns="91425" tIns="91425" rIns="91425" bIns="91425" anchor="t" anchorCtr="0">
            <a:normAutofit/>
          </a:bodyPr>
          <a:lstStyle/>
          <a:p>
            <a:pPr marL="0" lvl="0" indent="0"/>
            <a:r>
              <a:rPr lang="en-US" dirty="0">
                <a:hlinkClick r:id="rId3"/>
              </a:rPr>
              <a:t>https://nirn.fpg.unc.edu/ai-hub</a:t>
            </a:r>
            <a:r>
              <a:rPr lang="en-US" dirty="0"/>
              <a:t> </a:t>
            </a:r>
            <a:endParaRPr dirty="0"/>
          </a:p>
        </p:txBody>
      </p:sp>
      <p:sp>
        <p:nvSpPr>
          <p:cNvPr id="230" name="Google Shape;230;p34"/>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SzPts val="275"/>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SzPts val="275"/>
              <a:buNone/>
            </a:pPr>
            <a:fld id="{00000000-1234-1234-1234-123412341234}" type="slidenum">
              <a:rPr lang="en"/>
              <a:t>8</a:t>
            </a:fld>
            <a:endParaRPr/>
          </a:p>
        </p:txBody>
      </p:sp>
      <p:sp>
        <p:nvSpPr>
          <p:cNvPr id="236" name="Google Shape;236;p35"/>
          <p:cNvSpPr txBox="1">
            <a:spLocks noGrp="1"/>
          </p:cNvSpPr>
          <p:nvPr>
            <p:ph type="title"/>
          </p:nvPr>
        </p:nvSpPr>
        <p:spPr>
          <a:xfrm>
            <a:off x="225219" y="3155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Copyright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6"/>
          <p:cNvSpPr txBox="1">
            <a:spLocks noGrp="1"/>
          </p:cNvSpPr>
          <p:nvPr>
            <p:ph type="sldNum" idx="12"/>
          </p:nvPr>
        </p:nvSpPr>
        <p:spPr>
          <a:xfrm>
            <a:off x="7794754" y="4895950"/>
            <a:ext cx="858000" cy="184800"/>
          </a:xfrm>
          <a:prstGeom prst="rect">
            <a:avLst/>
          </a:prstGeom>
          <a:noFill/>
          <a:ln>
            <a:noFill/>
          </a:ln>
        </p:spPr>
        <p:txBody>
          <a:bodyPr spcFirstLastPara="1" wrap="square" lIns="91425" tIns="91425" rIns="91425" bIns="91425" anchor="ctr" anchorCtr="0">
            <a:noAutofit/>
          </a:bodyPr>
          <a:lstStyle/>
          <a:p>
            <a:pPr marL="0" lvl="0" indent="0" algn="r" rtl="0">
              <a:lnSpc>
                <a:spcPct val="80000"/>
              </a:lnSpc>
              <a:spcBef>
                <a:spcPts val="0"/>
              </a:spcBef>
              <a:spcAft>
                <a:spcPts val="0"/>
              </a:spcAft>
              <a:buSzPts val="275"/>
              <a:buNone/>
            </a:pPr>
            <a:fld id="{00000000-1234-1234-1234-123412341234}" type="slidenum">
              <a:rPr lang="en"/>
              <a:t>9</a:t>
            </a:fld>
            <a:endParaRPr/>
          </a:p>
        </p:txBody>
      </p:sp>
      <p:sp>
        <p:nvSpPr>
          <p:cNvPr id="242" name="Google Shape;242;p36"/>
          <p:cNvSpPr txBox="1">
            <a:spLocks noGrp="1"/>
          </p:cNvSpPr>
          <p:nvPr>
            <p:ph type="title"/>
          </p:nvPr>
        </p:nvSpPr>
        <p:spPr>
          <a:xfrm>
            <a:off x="0" y="51435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UNC FPG Logo</a:t>
            </a:r>
            <a:endParaRPr/>
          </a:p>
        </p:txBody>
      </p:sp>
    </p:spTree>
  </p:cSld>
  <p:clrMapOvr>
    <a:masterClrMapping/>
  </p:clrMapOvr>
</p:sld>
</file>

<file path=ppt/theme/theme1.xml><?xml version="1.0" encoding="utf-8"?>
<a:theme xmlns:a="http://schemas.openxmlformats.org/drawingml/2006/main" name="SISEP Training Template">
  <a:themeElements>
    <a:clrScheme name="Simple Light">
      <a:dk1>
        <a:srgbClr val="000000"/>
      </a:dk1>
      <a:lt1>
        <a:srgbClr val="FFFFFF"/>
      </a:lt1>
      <a:dk2>
        <a:srgbClr val="595959"/>
      </a:dk2>
      <a:lt2>
        <a:srgbClr val="EEEEEE"/>
      </a:lt2>
      <a:accent1>
        <a:srgbClr val="F5C14D"/>
      </a:accent1>
      <a:accent2>
        <a:srgbClr val="F69E25"/>
      </a:accent2>
      <a:accent3>
        <a:srgbClr val="F04C36"/>
      </a:accent3>
      <a:accent4>
        <a:srgbClr val="263878"/>
      </a:accent4>
      <a:accent5>
        <a:srgbClr val="6B768C"/>
      </a:accent5>
      <a:accent6>
        <a:srgbClr val="47ABE1"/>
      </a:accent6>
      <a:hlink>
        <a:srgbClr val="F04C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SEP Training Template">
  <a:themeElements>
    <a:clrScheme name="Simple Light">
      <a:dk1>
        <a:srgbClr val="000000"/>
      </a:dk1>
      <a:lt1>
        <a:srgbClr val="FFFFFF"/>
      </a:lt1>
      <a:dk2>
        <a:srgbClr val="595959"/>
      </a:dk2>
      <a:lt2>
        <a:srgbClr val="EEEEEE"/>
      </a:lt2>
      <a:accent1>
        <a:srgbClr val="F5C14D"/>
      </a:accent1>
      <a:accent2>
        <a:srgbClr val="F69E25"/>
      </a:accent2>
      <a:accent3>
        <a:srgbClr val="F04C36"/>
      </a:accent3>
      <a:accent4>
        <a:srgbClr val="263878"/>
      </a:accent4>
      <a:accent5>
        <a:srgbClr val="6B768C"/>
      </a:accent5>
      <a:accent6>
        <a:srgbClr val="47ABE1"/>
      </a:accent6>
      <a:hlink>
        <a:srgbClr val="F04C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345</Words>
  <Application>Microsoft Macintosh PowerPoint</Application>
  <PresentationFormat>On-screen Show (16:9)</PresentationFormat>
  <Paragraphs>53</Paragraphs>
  <Slides>9</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Open Sans</vt:lpstr>
      <vt:lpstr>Libre Baskerville</vt:lpstr>
      <vt:lpstr>Arial</vt:lpstr>
      <vt:lpstr>SISEP Training Template</vt:lpstr>
      <vt:lpstr>SISEP Training Template</vt:lpstr>
      <vt:lpstr>Empathetic Interviewing: Why, What, &amp; How</vt:lpstr>
      <vt:lpstr>Being Interviewed.. Would you Rather </vt:lpstr>
      <vt:lpstr>Empathy Interviewing: Why </vt:lpstr>
      <vt:lpstr>Empathy Interview: What </vt:lpstr>
      <vt:lpstr>Empathy Interview: How</vt:lpstr>
      <vt:lpstr>Discussion Questions </vt:lpstr>
      <vt:lpstr>Visit our AI HUB</vt:lpstr>
      <vt:lpstr>Copyright</vt:lpstr>
      <vt:lpstr>UNC FPG Logo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SISEP Template</dc:title>
  <cp:lastModifiedBy>Ctr for Excellence in Dev Disablities</cp:lastModifiedBy>
  <cp:revision>3</cp:revision>
  <dcterms:modified xsi:type="dcterms:W3CDTF">2021-10-20T18:53:57Z</dcterms:modified>
</cp:coreProperties>
</file>