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26"/>
  </p:notesMasterIdLst>
  <p:sldIdLst>
    <p:sldId id="256" r:id="rId5"/>
    <p:sldId id="351" r:id="rId6"/>
    <p:sldId id="284" r:id="rId7"/>
    <p:sldId id="341" r:id="rId8"/>
    <p:sldId id="343" r:id="rId9"/>
    <p:sldId id="352" r:id="rId10"/>
    <p:sldId id="353" r:id="rId11"/>
    <p:sldId id="354" r:id="rId12"/>
    <p:sldId id="355" r:id="rId13"/>
    <p:sldId id="356" r:id="rId14"/>
    <p:sldId id="357" r:id="rId15"/>
    <p:sldId id="358" r:id="rId16"/>
    <p:sldId id="359" r:id="rId17"/>
    <p:sldId id="360" r:id="rId18"/>
    <p:sldId id="361" r:id="rId19"/>
    <p:sldId id="363" r:id="rId20"/>
    <p:sldId id="362" r:id="rId21"/>
    <p:sldId id="364" r:id="rId22"/>
    <p:sldId id="365" r:id="rId23"/>
    <p:sldId id="366"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5226" autoAdjust="0"/>
  </p:normalViewPr>
  <p:slideViewPr>
    <p:cSldViewPr snapToGrid="0">
      <p:cViewPr varScale="1">
        <p:scale>
          <a:sx n="100" d="100"/>
          <a:sy n="100" d="100"/>
        </p:scale>
        <p:origin x="784" y="1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C9BA1-2808-4382-AB51-53A8B5ABF03E}"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0C740956-4D98-4381-BD7B-CF37A0BFA53D}">
      <dgm:prSet/>
      <dgm:spPr/>
      <dgm:t>
        <a:bodyPr/>
        <a:lstStyle/>
        <a:p>
          <a:r>
            <a:rPr lang="en-US" b="1" dirty="0"/>
            <a:t>Internal Readiness </a:t>
          </a:r>
          <a:endParaRPr lang="en-US" dirty="0"/>
        </a:p>
      </dgm:t>
    </dgm:pt>
    <dgm:pt modelId="{A98D8F3B-AD9D-45E2-8B36-6EA3CC952E0A}" type="parTrans" cxnId="{E63D0F04-E449-4780-89D1-9F6F1A7C4EE4}">
      <dgm:prSet/>
      <dgm:spPr/>
      <dgm:t>
        <a:bodyPr/>
        <a:lstStyle/>
        <a:p>
          <a:endParaRPr lang="en-US"/>
        </a:p>
      </dgm:t>
    </dgm:pt>
    <dgm:pt modelId="{F769E737-65BC-4207-8D35-8F538FA39B68}" type="sibTrans" cxnId="{E63D0F04-E449-4780-89D1-9F6F1A7C4EE4}">
      <dgm:prSet/>
      <dgm:spPr/>
      <dgm:t>
        <a:bodyPr/>
        <a:lstStyle/>
        <a:p>
          <a:endParaRPr lang="en-US"/>
        </a:p>
      </dgm:t>
    </dgm:pt>
    <dgm:pt modelId="{83C7B6ED-01CA-4903-BE2F-13FF68A8649C}">
      <dgm:prSet/>
      <dgm:spPr/>
      <dgm:t>
        <a:bodyPr/>
        <a:lstStyle/>
        <a:p>
          <a:r>
            <a:rPr lang="en-US" b="1" dirty="0"/>
            <a:t>External Readiness                                     </a:t>
          </a:r>
          <a:endParaRPr lang="en-US" dirty="0"/>
        </a:p>
      </dgm:t>
    </dgm:pt>
    <dgm:pt modelId="{A00107E4-BDA1-4F09-8E66-74C5BFA95B47}" type="parTrans" cxnId="{85ECBB0A-C7F2-47B4-B9C7-B495790233E4}">
      <dgm:prSet/>
      <dgm:spPr/>
      <dgm:t>
        <a:bodyPr/>
        <a:lstStyle/>
        <a:p>
          <a:endParaRPr lang="en-US"/>
        </a:p>
      </dgm:t>
    </dgm:pt>
    <dgm:pt modelId="{9899978D-564A-4FFF-B827-1E07EE35814E}" type="sibTrans" cxnId="{85ECBB0A-C7F2-47B4-B9C7-B495790233E4}">
      <dgm:prSet/>
      <dgm:spPr/>
      <dgm:t>
        <a:bodyPr/>
        <a:lstStyle/>
        <a:p>
          <a:endParaRPr lang="en-US"/>
        </a:p>
      </dgm:t>
    </dgm:pt>
    <dgm:pt modelId="{92D76D7A-2298-4007-A4A8-A69519B50E4D}">
      <dgm:prSet/>
      <dgm:spPr/>
      <dgm:t>
        <a:bodyPr/>
        <a:lstStyle/>
        <a:p>
          <a:r>
            <a:rPr lang="en-US" b="1" dirty="0"/>
            <a:t>Resources Needed                                                 </a:t>
          </a:r>
          <a:endParaRPr lang="en-US" dirty="0"/>
        </a:p>
      </dgm:t>
    </dgm:pt>
    <dgm:pt modelId="{0049114D-1A28-4A1E-9C93-CBE83E546B96}" type="parTrans" cxnId="{515A1422-DD14-458E-A462-07F5E36C6887}">
      <dgm:prSet/>
      <dgm:spPr/>
      <dgm:t>
        <a:bodyPr/>
        <a:lstStyle/>
        <a:p>
          <a:endParaRPr lang="en-US"/>
        </a:p>
      </dgm:t>
    </dgm:pt>
    <dgm:pt modelId="{0EDFBF92-86F5-4AAB-8B58-B2F1DA5E7439}" type="sibTrans" cxnId="{515A1422-DD14-458E-A462-07F5E36C6887}">
      <dgm:prSet/>
      <dgm:spPr/>
      <dgm:t>
        <a:bodyPr/>
        <a:lstStyle/>
        <a:p>
          <a:endParaRPr lang="en-US"/>
        </a:p>
      </dgm:t>
    </dgm:pt>
    <dgm:pt modelId="{62A07A90-D717-41CA-B64C-96CC54F73D47}">
      <dgm:prSet/>
      <dgm:spPr/>
      <dgm:t>
        <a:bodyPr/>
        <a:lstStyle/>
        <a:p>
          <a:r>
            <a:rPr lang="en-US" b="1" dirty="0"/>
            <a:t>Time </a:t>
          </a:r>
          <a:endParaRPr lang="en-US" dirty="0"/>
        </a:p>
      </dgm:t>
    </dgm:pt>
    <dgm:pt modelId="{3B51ECC5-0523-4D7B-B5BB-C934042A6188}" type="parTrans" cxnId="{F7238BA1-1E0C-48DF-AAA4-E8E057A3614B}">
      <dgm:prSet/>
      <dgm:spPr/>
      <dgm:t>
        <a:bodyPr/>
        <a:lstStyle/>
        <a:p>
          <a:endParaRPr lang="en-US"/>
        </a:p>
      </dgm:t>
    </dgm:pt>
    <dgm:pt modelId="{C9D39D24-1D87-4B41-BB21-4D3CDFA92A2B}" type="sibTrans" cxnId="{F7238BA1-1E0C-48DF-AAA4-E8E057A3614B}">
      <dgm:prSet/>
      <dgm:spPr/>
      <dgm:t>
        <a:bodyPr/>
        <a:lstStyle/>
        <a:p>
          <a:endParaRPr lang="en-US"/>
        </a:p>
      </dgm:t>
    </dgm:pt>
    <dgm:pt modelId="{AFC2431B-1328-4B66-A3DA-54B28DFBE675}">
      <dgm:prSet/>
      <dgm:spPr/>
      <dgm:t>
        <a:bodyPr/>
        <a:lstStyle/>
        <a:p>
          <a:r>
            <a:rPr lang="en-US" b="1" dirty="0"/>
            <a:t>Student, parent/caregiver/community  inclusion</a:t>
          </a:r>
          <a:endParaRPr lang="en-US" dirty="0"/>
        </a:p>
      </dgm:t>
    </dgm:pt>
    <dgm:pt modelId="{7A0D9805-6080-4237-8FAC-7FD925F9FBDF}" type="parTrans" cxnId="{B7451A6C-BE0B-4C7B-A118-323D68ADC800}">
      <dgm:prSet/>
      <dgm:spPr/>
      <dgm:t>
        <a:bodyPr/>
        <a:lstStyle/>
        <a:p>
          <a:endParaRPr lang="en-US"/>
        </a:p>
      </dgm:t>
    </dgm:pt>
    <dgm:pt modelId="{DB9E31F1-2E92-460A-B854-E936E80A0811}" type="sibTrans" cxnId="{B7451A6C-BE0B-4C7B-A118-323D68ADC800}">
      <dgm:prSet/>
      <dgm:spPr/>
      <dgm:t>
        <a:bodyPr/>
        <a:lstStyle/>
        <a:p>
          <a:endParaRPr lang="en-US"/>
        </a:p>
      </dgm:t>
    </dgm:pt>
    <dgm:pt modelId="{AF922A93-07BC-4A03-AF92-376095B51ACF}">
      <dgm:prSet/>
      <dgm:spPr/>
      <dgm:t>
        <a:bodyPr/>
        <a:lstStyle/>
        <a:p>
          <a:r>
            <a:rPr lang="en-US" b="1" dirty="0"/>
            <a:t> Communication plan</a:t>
          </a:r>
          <a:endParaRPr lang="en-US" dirty="0"/>
        </a:p>
      </dgm:t>
    </dgm:pt>
    <dgm:pt modelId="{BE0815E4-A775-43B7-8005-7F03FCC2F423}" type="parTrans" cxnId="{FF4B1795-0DA0-4E28-B596-B23B8520D958}">
      <dgm:prSet/>
      <dgm:spPr/>
      <dgm:t>
        <a:bodyPr/>
        <a:lstStyle/>
        <a:p>
          <a:endParaRPr lang="en-US"/>
        </a:p>
      </dgm:t>
    </dgm:pt>
    <dgm:pt modelId="{1F99DCEB-11D7-4BFF-8130-AEAD74193B56}" type="sibTrans" cxnId="{FF4B1795-0DA0-4E28-B596-B23B8520D958}">
      <dgm:prSet/>
      <dgm:spPr/>
      <dgm:t>
        <a:bodyPr/>
        <a:lstStyle/>
        <a:p>
          <a:endParaRPr lang="en-US"/>
        </a:p>
      </dgm:t>
    </dgm:pt>
    <dgm:pt modelId="{22B5DC7E-5BA1-473F-939F-ABF5FD12896E}">
      <dgm:prSet/>
      <dgm:spPr/>
      <dgm:t>
        <a:bodyPr/>
        <a:lstStyle/>
        <a:p>
          <a:r>
            <a:rPr lang="en-US" b="1" dirty="0"/>
            <a:t>Launch Plan </a:t>
          </a:r>
          <a:endParaRPr lang="en-US" dirty="0"/>
        </a:p>
      </dgm:t>
    </dgm:pt>
    <dgm:pt modelId="{1EE478A0-BEA0-4CAF-B5B8-BA92D1DF3139}" type="parTrans" cxnId="{4C1917B2-B5F4-4469-9B36-E547BD63CEB2}">
      <dgm:prSet/>
      <dgm:spPr/>
      <dgm:t>
        <a:bodyPr/>
        <a:lstStyle/>
        <a:p>
          <a:endParaRPr lang="en-US"/>
        </a:p>
      </dgm:t>
    </dgm:pt>
    <dgm:pt modelId="{7B27A3D3-00E4-485D-8A5E-B1050EBEB509}" type="sibTrans" cxnId="{4C1917B2-B5F4-4469-9B36-E547BD63CEB2}">
      <dgm:prSet/>
      <dgm:spPr/>
      <dgm:t>
        <a:bodyPr/>
        <a:lstStyle/>
        <a:p>
          <a:endParaRPr lang="en-US"/>
        </a:p>
      </dgm:t>
    </dgm:pt>
    <dgm:pt modelId="{9E7B9958-4D6E-4554-83FD-62592E5601D7}" type="pres">
      <dgm:prSet presAssocID="{153C9BA1-2808-4382-AB51-53A8B5ABF03E}" presName="diagram" presStyleCnt="0">
        <dgm:presLayoutVars>
          <dgm:dir/>
          <dgm:resizeHandles val="exact"/>
        </dgm:presLayoutVars>
      </dgm:prSet>
      <dgm:spPr/>
    </dgm:pt>
    <dgm:pt modelId="{25467F39-3185-48DC-8C05-7AD3AED6F163}" type="pres">
      <dgm:prSet presAssocID="{0C740956-4D98-4381-BD7B-CF37A0BFA53D}" presName="node" presStyleLbl="node1" presStyleIdx="0" presStyleCnt="7">
        <dgm:presLayoutVars>
          <dgm:bulletEnabled val="1"/>
        </dgm:presLayoutVars>
      </dgm:prSet>
      <dgm:spPr/>
    </dgm:pt>
    <dgm:pt modelId="{80573F2C-4304-45CB-9430-5AEACBC1A92C}" type="pres">
      <dgm:prSet presAssocID="{F769E737-65BC-4207-8D35-8F538FA39B68}" presName="sibTrans" presStyleCnt="0"/>
      <dgm:spPr/>
    </dgm:pt>
    <dgm:pt modelId="{1F7544CA-0288-4E64-96C4-F67559C65716}" type="pres">
      <dgm:prSet presAssocID="{83C7B6ED-01CA-4903-BE2F-13FF68A8649C}" presName="node" presStyleLbl="node1" presStyleIdx="1" presStyleCnt="7">
        <dgm:presLayoutVars>
          <dgm:bulletEnabled val="1"/>
        </dgm:presLayoutVars>
      </dgm:prSet>
      <dgm:spPr/>
    </dgm:pt>
    <dgm:pt modelId="{FB63731A-FCA6-4B66-B924-38A15F1664FA}" type="pres">
      <dgm:prSet presAssocID="{9899978D-564A-4FFF-B827-1E07EE35814E}" presName="sibTrans" presStyleCnt="0"/>
      <dgm:spPr/>
    </dgm:pt>
    <dgm:pt modelId="{D99D1E53-C30C-4AF8-9562-AB44D6A5CDD7}" type="pres">
      <dgm:prSet presAssocID="{92D76D7A-2298-4007-A4A8-A69519B50E4D}" presName="node" presStyleLbl="node1" presStyleIdx="2" presStyleCnt="7">
        <dgm:presLayoutVars>
          <dgm:bulletEnabled val="1"/>
        </dgm:presLayoutVars>
      </dgm:prSet>
      <dgm:spPr/>
    </dgm:pt>
    <dgm:pt modelId="{301CE6FC-D054-48F9-B50F-DBB09731E253}" type="pres">
      <dgm:prSet presAssocID="{0EDFBF92-86F5-4AAB-8B58-B2F1DA5E7439}" presName="sibTrans" presStyleCnt="0"/>
      <dgm:spPr/>
    </dgm:pt>
    <dgm:pt modelId="{F5497373-B4F4-4ED5-BECD-2ECB86C4B14D}" type="pres">
      <dgm:prSet presAssocID="{62A07A90-D717-41CA-B64C-96CC54F73D47}" presName="node" presStyleLbl="node1" presStyleIdx="3" presStyleCnt="7">
        <dgm:presLayoutVars>
          <dgm:bulletEnabled val="1"/>
        </dgm:presLayoutVars>
      </dgm:prSet>
      <dgm:spPr/>
    </dgm:pt>
    <dgm:pt modelId="{D534B1F4-710C-41D1-B210-F8B8233CA97C}" type="pres">
      <dgm:prSet presAssocID="{C9D39D24-1D87-4B41-BB21-4D3CDFA92A2B}" presName="sibTrans" presStyleCnt="0"/>
      <dgm:spPr/>
    </dgm:pt>
    <dgm:pt modelId="{83C238DB-3E23-4B7C-A1CB-6DD2323943CD}" type="pres">
      <dgm:prSet presAssocID="{AFC2431B-1328-4B66-A3DA-54B28DFBE675}" presName="node" presStyleLbl="node1" presStyleIdx="4" presStyleCnt="7">
        <dgm:presLayoutVars>
          <dgm:bulletEnabled val="1"/>
        </dgm:presLayoutVars>
      </dgm:prSet>
      <dgm:spPr/>
    </dgm:pt>
    <dgm:pt modelId="{0C303F57-3ECF-4F66-9E33-B008D593411E}" type="pres">
      <dgm:prSet presAssocID="{DB9E31F1-2E92-460A-B854-E936E80A0811}" presName="sibTrans" presStyleCnt="0"/>
      <dgm:spPr/>
    </dgm:pt>
    <dgm:pt modelId="{06C8444A-1E34-4997-99A1-0C2F1B0A06DA}" type="pres">
      <dgm:prSet presAssocID="{AF922A93-07BC-4A03-AF92-376095B51ACF}" presName="node" presStyleLbl="node1" presStyleIdx="5" presStyleCnt="7">
        <dgm:presLayoutVars>
          <dgm:bulletEnabled val="1"/>
        </dgm:presLayoutVars>
      </dgm:prSet>
      <dgm:spPr/>
    </dgm:pt>
    <dgm:pt modelId="{478A6812-A5C4-4AF5-AE8D-55866D1B2D3F}" type="pres">
      <dgm:prSet presAssocID="{1F99DCEB-11D7-4BFF-8130-AEAD74193B56}" presName="sibTrans" presStyleCnt="0"/>
      <dgm:spPr/>
    </dgm:pt>
    <dgm:pt modelId="{6BF56DCD-E80B-4281-BE15-E5B905CF6D6A}" type="pres">
      <dgm:prSet presAssocID="{22B5DC7E-5BA1-473F-939F-ABF5FD12896E}" presName="node" presStyleLbl="node1" presStyleIdx="6" presStyleCnt="7">
        <dgm:presLayoutVars>
          <dgm:bulletEnabled val="1"/>
        </dgm:presLayoutVars>
      </dgm:prSet>
      <dgm:spPr/>
    </dgm:pt>
  </dgm:ptLst>
  <dgm:cxnLst>
    <dgm:cxn modelId="{E63D0F04-E449-4780-89D1-9F6F1A7C4EE4}" srcId="{153C9BA1-2808-4382-AB51-53A8B5ABF03E}" destId="{0C740956-4D98-4381-BD7B-CF37A0BFA53D}" srcOrd="0" destOrd="0" parTransId="{A98D8F3B-AD9D-45E2-8B36-6EA3CC952E0A}" sibTransId="{F769E737-65BC-4207-8D35-8F538FA39B68}"/>
    <dgm:cxn modelId="{85ECBB0A-C7F2-47B4-B9C7-B495790233E4}" srcId="{153C9BA1-2808-4382-AB51-53A8B5ABF03E}" destId="{83C7B6ED-01CA-4903-BE2F-13FF68A8649C}" srcOrd="1" destOrd="0" parTransId="{A00107E4-BDA1-4F09-8E66-74C5BFA95B47}" sibTransId="{9899978D-564A-4FFF-B827-1E07EE35814E}"/>
    <dgm:cxn modelId="{515A1422-DD14-458E-A462-07F5E36C6887}" srcId="{153C9BA1-2808-4382-AB51-53A8B5ABF03E}" destId="{92D76D7A-2298-4007-A4A8-A69519B50E4D}" srcOrd="2" destOrd="0" parTransId="{0049114D-1A28-4A1E-9C93-CBE83E546B96}" sibTransId="{0EDFBF92-86F5-4AAB-8B58-B2F1DA5E7439}"/>
    <dgm:cxn modelId="{B7451A6C-BE0B-4C7B-A118-323D68ADC800}" srcId="{153C9BA1-2808-4382-AB51-53A8B5ABF03E}" destId="{AFC2431B-1328-4B66-A3DA-54B28DFBE675}" srcOrd="4" destOrd="0" parTransId="{7A0D9805-6080-4237-8FAC-7FD925F9FBDF}" sibTransId="{DB9E31F1-2E92-460A-B854-E936E80A0811}"/>
    <dgm:cxn modelId="{7E124D74-85DE-4FB9-990E-B9B72DF34C1E}" type="presOf" srcId="{AF922A93-07BC-4A03-AF92-376095B51ACF}" destId="{06C8444A-1E34-4997-99A1-0C2F1B0A06DA}" srcOrd="0" destOrd="0" presId="urn:microsoft.com/office/officeart/2005/8/layout/default"/>
    <dgm:cxn modelId="{FF4B1795-0DA0-4E28-B596-B23B8520D958}" srcId="{153C9BA1-2808-4382-AB51-53A8B5ABF03E}" destId="{AF922A93-07BC-4A03-AF92-376095B51ACF}" srcOrd="5" destOrd="0" parTransId="{BE0815E4-A775-43B7-8005-7F03FCC2F423}" sibTransId="{1F99DCEB-11D7-4BFF-8130-AEAD74193B56}"/>
    <dgm:cxn modelId="{714BB297-0EDA-472B-B891-CFC3F212436A}" type="presOf" srcId="{62A07A90-D717-41CA-B64C-96CC54F73D47}" destId="{F5497373-B4F4-4ED5-BECD-2ECB86C4B14D}" srcOrd="0" destOrd="0" presId="urn:microsoft.com/office/officeart/2005/8/layout/default"/>
    <dgm:cxn modelId="{F7238BA1-1E0C-48DF-AAA4-E8E057A3614B}" srcId="{153C9BA1-2808-4382-AB51-53A8B5ABF03E}" destId="{62A07A90-D717-41CA-B64C-96CC54F73D47}" srcOrd="3" destOrd="0" parTransId="{3B51ECC5-0523-4D7B-B5BB-C934042A6188}" sibTransId="{C9D39D24-1D87-4B41-BB21-4D3CDFA92A2B}"/>
    <dgm:cxn modelId="{88B1F3A9-72FC-4D3C-AAF0-658F41089E57}" type="presOf" srcId="{AFC2431B-1328-4B66-A3DA-54B28DFBE675}" destId="{83C238DB-3E23-4B7C-A1CB-6DD2323943CD}" srcOrd="0" destOrd="0" presId="urn:microsoft.com/office/officeart/2005/8/layout/default"/>
    <dgm:cxn modelId="{C9F3ACB1-223C-4AE6-B81B-2ABB93D93D1D}" type="presOf" srcId="{153C9BA1-2808-4382-AB51-53A8B5ABF03E}" destId="{9E7B9958-4D6E-4554-83FD-62592E5601D7}" srcOrd="0" destOrd="0" presId="urn:microsoft.com/office/officeart/2005/8/layout/default"/>
    <dgm:cxn modelId="{4C1917B2-B5F4-4469-9B36-E547BD63CEB2}" srcId="{153C9BA1-2808-4382-AB51-53A8B5ABF03E}" destId="{22B5DC7E-5BA1-473F-939F-ABF5FD12896E}" srcOrd="6" destOrd="0" parTransId="{1EE478A0-BEA0-4CAF-B5B8-BA92D1DF3139}" sibTransId="{7B27A3D3-00E4-485D-8A5E-B1050EBEB509}"/>
    <dgm:cxn modelId="{36E2ADDF-37F8-4075-8D54-4AAC42D71F12}" type="presOf" srcId="{22B5DC7E-5BA1-473F-939F-ABF5FD12896E}" destId="{6BF56DCD-E80B-4281-BE15-E5B905CF6D6A}" srcOrd="0" destOrd="0" presId="urn:microsoft.com/office/officeart/2005/8/layout/default"/>
    <dgm:cxn modelId="{9BAC86E3-87DD-4330-B1BD-1FD68FDA5B62}" type="presOf" srcId="{92D76D7A-2298-4007-A4A8-A69519B50E4D}" destId="{D99D1E53-C30C-4AF8-9562-AB44D6A5CDD7}" srcOrd="0" destOrd="0" presId="urn:microsoft.com/office/officeart/2005/8/layout/default"/>
    <dgm:cxn modelId="{238D58E8-2139-4CC8-A8E0-15AD8F3D9B48}" type="presOf" srcId="{83C7B6ED-01CA-4903-BE2F-13FF68A8649C}" destId="{1F7544CA-0288-4E64-96C4-F67559C65716}" srcOrd="0" destOrd="0" presId="urn:microsoft.com/office/officeart/2005/8/layout/default"/>
    <dgm:cxn modelId="{A7EE4FFF-F702-4C9E-9B86-9EF80EFABA3F}" type="presOf" srcId="{0C740956-4D98-4381-BD7B-CF37A0BFA53D}" destId="{25467F39-3185-48DC-8C05-7AD3AED6F163}" srcOrd="0" destOrd="0" presId="urn:microsoft.com/office/officeart/2005/8/layout/default"/>
    <dgm:cxn modelId="{4FF3E439-B683-4E74-86D7-10D91D983ED4}" type="presParOf" srcId="{9E7B9958-4D6E-4554-83FD-62592E5601D7}" destId="{25467F39-3185-48DC-8C05-7AD3AED6F163}" srcOrd="0" destOrd="0" presId="urn:microsoft.com/office/officeart/2005/8/layout/default"/>
    <dgm:cxn modelId="{DA4F8EBB-081C-42C0-8FAC-E0F56B61EE2F}" type="presParOf" srcId="{9E7B9958-4D6E-4554-83FD-62592E5601D7}" destId="{80573F2C-4304-45CB-9430-5AEACBC1A92C}" srcOrd="1" destOrd="0" presId="urn:microsoft.com/office/officeart/2005/8/layout/default"/>
    <dgm:cxn modelId="{A681F3D3-32CB-4F5B-9454-C1C14BF4EBCB}" type="presParOf" srcId="{9E7B9958-4D6E-4554-83FD-62592E5601D7}" destId="{1F7544CA-0288-4E64-96C4-F67559C65716}" srcOrd="2" destOrd="0" presId="urn:microsoft.com/office/officeart/2005/8/layout/default"/>
    <dgm:cxn modelId="{1F87332E-E08D-4340-97AF-741570466766}" type="presParOf" srcId="{9E7B9958-4D6E-4554-83FD-62592E5601D7}" destId="{FB63731A-FCA6-4B66-B924-38A15F1664FA}" srcOrd="3" destOrd="0" presId="urn:microsoft.com/office/officeart/2005/8/layout/default"/>
    <dgm:cxn modelId="{6C4BC36F-3671-488A-8D69-5329C7E9CB82}" type="presParOf" srcId="{9E7B9958-4D6E-4554-83FD-62592E5601D7}" destId="{D99D1E53-C30C-4AF8-9562-AB44D6A5CDD7}" srcOrd="4" destOrd="0" presId="urn:microsoft.com/office/officeart/2005/8/layout/default"/>
    <dgm:cxn modelId="{24CEBC99-A3D1-49AC-BADA-CC9643BAFCB0}" type="presParOf" srcId="{9E7B9958-4D6E-4554-83FD-62592E5601D7}" destId="{301CE6FC-D054-48F9-B50F-DBB09731E253}" srcOrd="5" destOrd="0" presId="urn:microsoft.com/office/officeart/2005/8/layout/default"/>
    <dgm:cxn modelId="{94031D29-AED3-473D-BCBD-A0B39E26ED1F}" type="presParOf" srcId="{9E7B9958-4D6E-4554-83FD-62592E5601D7}" destId="{F5497373-B4F4-4ED5-BECD-2ECB86C4B14D}" srcOrd="6" destOrd="0" presId="urn:microsoft.com/office/officeart/2005/8/layout/default"/>
    <dgm:cxn modelId="{B03069FB-CC50-4E26-B1BE-5D488F864584}" type="presParOf" srcId="{9E7B9958-4D6E-4554-83FD-62592E5601D7}" destId="{D534B1F4-710C-41D1-B210-F8B8233CA97C}" srcOrd="7" destOrd="0" presId="urn:microsoft.com/office/officeart/2005/8/layout/default"/>
    <dgm:cxn modelId="{57C74449-E427-4EB9-8A60-8794ACED2B1D}" type="presParOf" srcId="{9E7B9958-4D6E-4554-83FD-62592E5601D7}" destId="{83C238DB-3E23-4B7C-A1CB-6DD2323943CD}" srcOrd="8" destOrd="0" presId="urn:microsoft.com/office/officeart/2005/8/layout/default"/>
    <dgm:cxn modelId="{72382C45-57FF-4EFF-9634-CFBD778BBDDB}" type="presParOf" srcId="{9E7B9958-4D6E-4554-83FD-62592E5601D7}" destId="{0C303F57-3ECF-4F66-9E33-B008D593411E}" srcOrd="9" destOrd="0" presId="urn:microsoft.com/office/officeart/2005/8/layout/default"/>
    <dgm:cxn modelId="{B7166906-96F4-4EA0-A1D1-AFB380061E8E}" type="presParOf" srcId="{9E7B9958-4D6E-4554-83FD-62592E5601D7}" destId="{06C8444A-1E34-4997-99A1-0C2F1B0A06DA}" srcOrd="10" destOrd="0" presId="urn:microsoft.com/office/officeart/2005/8/layout/default"/>
    <dgm:cxn modelId="{1B4E65B2-D98E-4BF6-8E15-0360116E8DC5}" type="presParOf" srcId="{9E7B9958-4D6E-4554-83FD-62592E5601D7}" destId="{478A6812-A5C4-4AF5-AE8D-55866D1B2D3F}" srcOrd="11" destOrd="0" presId="urn:microsoft.com/office/officeart/2005/8/layout/default"/>
    <dgm:cxn modelId="{286EB3BC-7805-498E-8A35-E61367CFAB09}" type="presParOf" srcId="{9E7B9958-4D6E-4554-83FD-62592E5601D7}" destId="{6BF56DCD-E80B-4281-BE15-E5B905CF6D6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67F39-3185-48DC-8C05-7AD3AED6F163}">
      <dsp:nvSpPr>
        <dsp:cNvPr id="0" name=""/>
        <dsp:cNvSpPr/>
      </dsp:nvSpPr>
      <dsp:spPr>
        <a:xfrm>
          <a:off x="3342" y="449072"/>
          <a:ext cx="2651416" cy="15908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Internal Readiness </a:t>
          </a:r>
          <a:endParaRPr lang="en-US" sz="1400" kern="1200" dirty="0"/>
        </a:p>
      </dsp:txBody>
      <dsp:txXfrm>
        <a:off x="3342" y="449072"/>
        <a:ext cx="2651416" cy="1590849"/>
      </dsp:txXfrm>
    </dsp:sp>
    <dsp:sp modelId="{1F7544CA-0288-4E64-96C4-F67559C65716}">
      <dsp:nvSpPr>
        <dsp:cNvPr id="0" name=""/>
        <dsp:cNvSpPr/>
      </dsp:nvSpPr>
      <dsp:spPr>
        <a:xfrm>
          <a:off x="2919900" y="449072"/>
          <a:ext cx="2651416" cy="15908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External Readiness                                     </a:t>
          </a:r>
          <a:endParaRPr lang="en-US" sz="1400" kern="1200" dirty="0"/>
        </a:p>
      </dsp:txBody>
      <dsp:txXfrm>
        <a:off x="2919900" y="449072"/>
        <a:ext cx="2651416" cy="1590849"/>
      </dsp:txXfrm>
    </dsp:sp>
    <dsp:sp modelId="{D99D1E53-C30C-4AF8-9562-AB44D6A5CDD7}">
      <dsp:nvSpPr>
        <dsp:cNvPr id="0" name=""/>
        <dsp:cNvSpPr/>
      </dsp:nvSpPr>
      <dsp:spPr>
        <a:xfrm>
          <a:off x="5836458" y="449072"/>
          <a:ext cx="2651416" cy="15908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Resources Needed                                                 </a:t>
          </a:r>
          <a:endParaRPr lang="en-US" sz="1400" kern="1200" dirty="0"/>
        </a:p>
      </dsp:txBody>
      <dsp:txXfrm>
        <a:off x="5836458" y="449072"/>
        <a:ext cx="2651416" cy="1590849"/>
      </dsp:txXfrm>
    </dsp:sp>
    <dsp:sp modelId="{F5497373-B4F4-4ED5-BECD-2ECB86C4B14D}">
      <dsp:nvSpPr>
        <dsp:cNvPr id="0" name=""/>
        <dsp:cNvSpPr/>
      </dsp:nvSpPr>
      <dsp:spPr>
        <a:xfrm>
          <a:off x="8753016" y="449072"/>
          <a:ext cx="2651416" cy="15908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Time </a:t>
          </a:r>
          <a:endParaRPr lang="en-US" sz="1400" kern="1200" dirty="0"/>
        </a:p>
      </dsp:txBody>
      <dsp:txXfrm>
        <a:off x="8753016" y="449072"/>
        <a:ext cx="2651416" cy="1590849"/>
      </dsp:txXfrm>
    </dsp:sp>
    <dsp:sp modelId="{83C238DB-3E23-4B7C-A1CB-6DD2323943CD}">
      <dsp:nvSpPr>
        <dsp:cNvPr id="0" name=""/>
        <dsp:cNvSpPr/>
      </dsp:nvSpPr>
      <dsp:spPr>
        <a:xfrm>
          <a:off x="1461621" y="2305064"/>
          <a:ext cx="2651416" cy="15908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Student, parent/caregiver/community  inclusion</a:t>
          </a:r>
          <a:endParaRPr lang="en-US" sz="1400" kern="1200" dirty="0"/>
        </a:p>
      </dsp:txBody>
      <dsp:txXfrm>
        <a:off x="1461621" y="2305064"/>
        <a:ext cx="2651416" cy="1590849"/>
      </dsp:txXfrm>
    </dsp:sp>
    <dsp:sp modelId="{06C8444A-1E34-4997-99A1-0C2F1B0A06DA}">
      <dsp:nvSpPr>
        <dsp:cNvPr id="0" name=""/>
        <dsp:cNvSpPr/>
      </dsp:nvSpPr>
      <dsp:spPr>
        <a:xfrm>
          <a:off x="4378179" y="2305064"/>
          <a:ext cx="2651416" cy="15908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 Communication plan</a:t>
          </a:r>
          <a:endParaRPr lang="en-US" sz="1400" kern="1200" dirty="0"/>
        </a:p>
      </dsp:txBody>
      <dsp:txXfrm>
        <a:off x="4378179" y="2305064"/>
        <a:ext cx="2651416" cy="1590849"/>
      </dsp:txXfrm>
    </dsp:sp>
    <dsp:sp modelId="{6BF56DCD-E80B-4281-BE15-E5B905CF6D6A}">
      <dsp:nvSpPr>
        <dsp:cNvPr id="0" name=""/>
        <dsp:cNvSpPr/>
      </dsp:nvSpPr>
      <dsp:spPr>
        <a:xfrm>
          <a:off x="7294737" y="2305064"/>
          <a:ext cx="2651416" cy="15908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Launch Plan </a:t>
          </a:r>
          <a:endParaRPr lang="en-US" sz="1400" kern="1200" dirty="0"/>
        </a:p>
      </dsp:txBody>
      <dsp:txXfrm>
        <a:off x="7294737" y="2305064"/>
        <a:ext cx="2651416" cy="15908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88C29-9E04-4B26-9F0D-4A69CE9FE1A5}" type="datetimeFigureOut">
              <a:rPr lang="en-US" smtClean="0"/>
              <a:t>10/19/21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0407-935A-438B-AF66-28803EDE65A9}" type="slidenum">
              <a:rPr lang="en-US" smtClean="0"/>
              <a:t>‹#›</a:t>
            </a:fld>
            <a:endParaRPr lang="en-US" dirty="0"/>
          </a:p>
        </p:txBody>
      </p:sp>
    </p:spTree>
    <p:extLst>
      <p:ext uri="{BB962C8B-B14F-4D97-AF65-F5344CB8AC3E}">
        <p14:creationId xmlns:p14="http://schemas.microsoft.com/office/powerpoint/2010/main" val="1907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5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AC3AA-9C47-4E0B-BAC0-E8DEA4AD5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437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124D-D927-400B-B59C-CEDBD507BE0C}"/>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rot="16200000">
            <a:off x="43976" y="-43974"/>
            <a:ext cx="1447800" cy="1535750"/>
          </a:xfrm>
          <a:prstGeom prst="rect">
            <a:avLst/>
          </a:prstGeom>
        </p:spPr>
      </p:pic>
      <p:sp>
        <p:nvSpPr>
          <p:cNvPr id="10" name="Title 1">
            <a:extLst>
              <a:ext uri="{FF2B5EF4-FFF2-40B4-BE49-F238E27FC236}">
                <a16:creationId xmlns:a16="http://schemas.microsoft.com/office/drawing/2014/main" id="{D6ADF6CE-9ECB-46C3-934F-B81BC2BE0449}"/>
              </a:ext>
            </a:extLst>
          </p:cNvPr>
          <p:cNvSpPr>
            <a:spLocks noGrp="1"/>
          </p:cNvSpPr>
          <p:nvPr>
            <p:ph type="ctrTitle"/>
          </p:nvPr>
        </p:nvSpPr>
        <p:spPr>
          <a:xfrm>
            <a:off x="1293876" y="304801"/>
            <a:ext cx="9601200" cy="1534297"/>
          </a:xfrm>
        </p:spPr>
        <p:txBody>
          <a:bodyPr anchor="b">
            <a:normAutofit/>
          </a:bodyPr>
          <a:lstStyle>
            <a:lvl1pPr algn="ctr">
              <a:defRPr>
                <a:solidFill>
                  <a:schemeClr val="tx2"/>
                </a:solidFill>
              </a:defRPr>
            </a:lvl1pPr>
          </a:lstStyle>
          <a:p>
            <a:pPr>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9" name="Picture Placeholder 18">
            <a:extLst>
              <a:ext uri="{FF2B5EF4-FFF2-40B4-BE49-F238E27FC236}">
                <a16:creationId xmlns:a16="http://schemas.microsoft.com/office/drawing/2014/main" id="{62DF7C0A-1B3B-401D-A625-E7F87B1DFE07}"/>
              </a:ext>
            </a:extLst>
          </p:cNvPr>
          <p:cNvSpPr>
            <a:spLocks noGrp="1"/>
          </p:cNvSpPr>
          <p:nvPr>
            <p:ph type="pic" sz="quarter" idx="13" hasCustomPrompt="1"/>
          </p:nvPr>
        </p:nvSpPr>
        <p:spPr>
          <a:xfrm>
            <a:off x="619840" y="3013206"/>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anchor="ctr">
            <a:noAutofit/>
          </a:bodyPr>
          <a:lstStyle>
            <a:lvl1pPr marL="0" indent="0" algn="ctr">
              <a:buNone/>
              <a:defRPr>
                <a:solidFill>
                  <a:schemeClr val="tx2"/>
                </a:solidFill>
              </a:defRPr>
            </a:lvl1pPr>
          </a:lstStyle>
          <a:p>
            <a:r>
              <a:rPr lang="en-US" dirty="0"/>
              <a:t>Click to add photo</a:t>
            </a:r>
          </a:p>
        </p:txBody>
      </p:sp>
      <p:sp>
        <p:nvSpPr>
          <p:cNvPr id="11" name="Subtitle 2">
            <a:extLst>
              <a:ext uri="{FF2B5EF4-FFF2-40B4-BE49-F238E27FC236}">
                <a16:creationId xmlns:a16="http://schemas.microsoft.com/office/drawing/2014/main" id="{ADA6D2C5-E6A9-4A27-AE58-9CEDCFCB4C92}"/>
              </a:ext>
            </a:extLst>
          </p:cNvPr>
          <p:cNvSpPr>
            <a:spLocks noGrp="1"/>
          </p:cNvSpPr>
          <p:nvPr>
            <p:ph type="subTitle" idx="1"/>
          </p:nvPr>
        </p:nvSpPr>
        <p:spPr>
          <a:xfrm>
            <a:off x="1712976" y="1905001"/>
            <a:ext cx="8763001" cy="962442"/>
          </a:xfrm>
        </p:spPr>
        <p:txBody>
          <a:bodyPr anchor="t"/>
          <a:lstStyle>
            <a:lvl1pPr marL="0" indent="0" algn="ctr">
              <a:buNone/>
              <a:defRPr>
                <a:solidFill>
                  <a:schemeClr val="tx2"/>
                </a:solidFill>
              </a:defRPr>
            </a:lvl1pPr>
          </a:lstStyle>
          <a:p>
            <a:pPr>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pic>
        <p:nvPicPr>
          <p:cNvPr id="12" name="Picture 11">
            <a:extLst>
              <a:ext uri="{FF2B5EF4-FFF2-40B4-BE49-F238E27FC236}">
                <a16:creationId xmlns:a16="http://schemas.microsoft.com/office/drawing/2014/main" id="{7B147A7F-B058-475D-BA3A-E1807E37B5D5}"/>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820400" y="3144779"/>
            <a:ext cx="1371600" cy="2548349"/>
          </a:xfrm>
          <a:prstGeom prst="rect">
            <a:avLst/>
          </a:prstGeom>
        </p:spPr>
      </p:pic>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3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DB5FC-CA7C-4369-A121-67C4C93AB4B9}"/>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79814F19-D3DA-42AB-AAD4-22D54FE3743B}"/>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14126634-B312-428E-8F30-17C18904047D}"/>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rot="10800000">
            <a:off x="-1" y="2719661"/>
            <a:ext cx="830249" cy="2548349"/>
          </a:xfrm>
          <a:prstGeom prst="rect">
            <a:avLst/>
          </a:prstGeom>
        </p:spPr>
      </p:pic>
      <p:sp>
        <p:nvSpPr>
          <p:cNvPr id="12" name="Date Placeholder 5">
            <a:extLst>
              <a:ext uri="{FF2B5EF4-FFF2-40B4-BE49-F238E27FC236}">
                <a16:creationId xmlns:a16="http://schemas.microsoft.com/office/drawing/2014/main" id="{1AC832B9-3155-477F-89D0-A170836416F1}"/>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7801D982-FEE5-4484-AD95-86DEE2E5D214}"/>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5F932331-BB94-49D3-9E40-67111663B4F6}"/>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05653"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06265"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529261"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52987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053617"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054229"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Tree>
    <p:extLst>
      <p:ext uri="{BB962C8B-B14F-4D97-AF65-F5344CB8AC3E}">
        <p14:creationId xmlns:p14="http://schemas.microsoft.com/office/powerpoint/2010/main" val="1920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87E59D-6BE5-4CB5-B3B3-BAF69EFA10C4}"/>
              </a:ext>
            </a:extLst>
          </p:cNvPr>
          <p:cNvSpPr>
            <a:spLocks noGrp="1"/>
          </p:cNvSpPr>
          <p:nvPr>
            <p:ph type="title"/>
          </p:nvPr>
        </p:nvSpPr>
        <p:spPr>
          <a:xfrm>
            <a:off x="838200" y="586992"/>
            <a:ext cx="4953000" cy="2688598"/>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1D13BFBD-7478-4683-BA2C-E7BFC660BBB1}"/>
              </a:ext>
              <a:ext uri="{C183D7F6-B498-43B3-948B-1728B52AA6E4}">
                <adec:decorative xmlns:adec="http://schemas.microsoft.com/office/drawing/2017/decorative" val="1"/>
              </a:ext>
            </a:extLst>
          </p:cNvPr>
          <p:cNvSpPr/>
          <p:nvPr userDrawn="1"/>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8B3FF916-2B4D-4DC1-AD98-AF8F2EFD4A8C}"/>
              </a:ext>
              <a:ext uri="{C183D7F6-B498-43B3-948B-1728B52AA6E4}">
                <adec:decorative xmlns:adec="http://schemas.microsoft.com/office/drawing/2017/decorative" val="1"/>
              </a:ext>
            </a:extLst>
          </p:cNvPr>
          <p:cNvSpPr/>
          <p:nvPr userDrawn="1"/>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480B3D3-8262-4D62-8B77-51C5FF582408}"/>
              </a:ext>
              <a:ext uri="{C183D7F6-B498-43B3-948B-1728B52AA6E4}">
                <adec:decorative xmlns:adec="http://schemas.microsoft.com/office/drawing/2017/decorative" val="1"/>
              </a:ext>
            </a:extLst>
          </p:cNvPr>
          <p:cNvSpPr/>
          <p:nvPr userDrawn="1"/>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9" name="Text Placeholder 27">
            <a:extLst>
              <a:ext uri="{FF2B5EF4-FFF2-40B4-BE49-F238E27FC236}">
                <a16:creationId xmlns:a16="http://schemas.microsoft.com/office/drawing/2014/main" id="{D44A1B8E-1071-45A0-8A94-0AA7F201EB43}"/>
              </a:ext>
            </a:extLst>
          </p:cNvPr>
          <p:cNvSpPr>
            <a:spLocks noGrp="1"/>
          </p:cNvSpPr>
          <p:nvPr>
            <p:ph type="body" sz="quarter" idx="16" hasCustomPrompt="1"/>
          </p:nvPr>
        </p:nvSpPr>
        <p:spPr>
          <a:xfrm>
            <a:off x="835149" y="3412114"/>
            <a:ext cx="4952681" cy="2750307"/>
          </a:xfrm>
        </p:spPr>
        <p:txBody>
          <a:bodyPr>
            <a:normAutofit/>
          </a:bodyPr>
          <a:lstStyle>
            <a:lvl1pPr marL="342900" indent="-342900">
              <a:buFont typeface="Arial" panose="020B0604020202020204" pitchFamily="34" charset="0"/>
              <a:buChar char="•"/>
              <a:defRPr sz="2000">
                <a:solidFill>
                  <a:schemeClr val="tx2"/>
                </a:solidFill>
              </a:defRPr>
            </a:lvl1pPr>
            <a:lvl2pPr marL="457200" indent="0">
              <a:buNone/>
              <a:defRPr sz="2400">
                <a:solidFill>
                  <a:schemeClr val="tx2"/>
                </a:solidFill>
              </a:defRPr>
            </a:lvl2pPr>
            <a:lvl3pPr marL="914400" indent="0">
              <a:buNone/>
              <a:defRPr sz="2400">
                <a:solidFill>
                  <a:schemeClr val="tx2"/>
                </a:solidFill>
              </a:defRPr>
            </a:lvl3pPr>
            <a:lvl4pPr marL="1371600" indent="0">
              <a:buNone/>
              <a:defRPr sz="2400">
                <a:solidFill>
                  <a:schemeClr val="tx2"/>
                </a:solidFill>
              </a:defRPr>
            </a:lvl4pPr>
            <a:lvl5pPr marL="1828800" indent="0">
              <a:buNone/>
              <a:defRPr sz="2400">
                <a:solidFill>
                  <a:schemeClr val="tx2"/>
                </a:solidFill>
              </a:defRPr>
            </a:lvl5pPr>
          </a:lstStyle>
          <a:p>
            <a:pPr lvl="0"/>
            <a:r>
              <a:rPr lang="en-US" dirty="0"/>
              <a:t>Click to add text</a:t>
            </a:r>
          </a:p>
        </p:txBody>
      </p:sp>
      <p:sp>
        <p:nvSpPr>
          <p:cNvPr id="17" name="Date Placeholder 5">
            <a:extLst>
              <a:ext uri="{FF2B5EF4-FFF2-40B4-BE49-F238E27FC236}">
                <a16:creationId xmlns:a16="http://schemas.microsoft.com/office/drawing/2014/main" id="{DF6FCAD9-068D-41D9-A5F4-E22F2D28717A}"/>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24" name="Picture Placeholder 20">
            <a:extLst>
              <a:ext uri="{FF2B5EF4-FFF2-40B4-BE49-F238E27FC236}">
                <a16:creationId xmlns:a16="http://schemas.microsoft.com/office/drawing/2014/main" id="{0402EFB4-17A2-4345-82DA-89EF34B5E919}"/>
              </a:ext>
            </a:extLst>
          </p:cNvPr>
          <p:cNvSpPr>
            <a:spLocks noGrp="1"/>
          </p:cNvSpPr>
          <p:nvPr>
            <p:ph type="pic" sz="quarter" idx="13" hasCustomPrompt="1"/>
          </p:nvPr>
        </p:nvSpPr>
        <p:spPr>
          <a:xfrm>
            <a:off x="6781801" y="380991"/>
            <a:ext cx="4856144" cy="1925415"/>
          </a:xfrm>
        </p:spPr>
        <p:txBody>
          <a:bodyPr/>
          <a:lstStyle>
            <a:lvl1pPr marL="0" indent="0" algn="ctr">
              <a:buNone/>
              <a:defRPr/>
            </a:lvl1pPr>
          </a:lstStyle>
          <a:p>
            <a:r>
              <a:rPr lang="en-US" dirty="0"/>
              <a:t>Click to add photo</a:t>
            </a:r>
          </a:p>
        </p:txBody>
      </p:sp>
      <p:sp>
        <p:nvSpPr>
          <p:cNvPr id="25" name="Picture Placeholder 20">
            <a:extLst>
              <a:ext uri="{FF2B5EF4-FFF2-40B4-BE49-F238E27FC236}">
                <a16:creationId xmlns:a16="http://schemas.microsoft.com/office/drawing/2014/main" id="{EC3DFC6E-6D3D-48C3-BD9E-33878CD86D58}"/>
              </a:ext>
            </a:extLst>
          </p:cNvPr>
          <p:cNvSpPr>
            <a:spLocks noGrp="1"/>
          </p:cNvSpPr>
          <p:nvPr>
            <p:ph type="pic" sz="quarter" idx="14" hasCustomPrompt="1"/>
          </p:nvPr>
        </p:nvSpPr>
        <p:spPr>
          <a:xfrm>
            <a:off x="6781800" y="2376797"/>
            <a:ext cx="4856144" cy="1925415"/>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7EC41F32-B997-4949-A553-260965B03F32}"/>
              </a:ext>
            </a:extLst>
          </p:cNvPr>
          <p:cNvSpPr>
            <a:spLocks noGrp="1"/>
          </p:cNvSpPr>
          <p:nvPr>
            <p:ph type="pic" sz="quarter" idx="15" hasCustomPrompt="1"/>
          </p:nvPr>
        </p:nvSpPr>
        <p:spPr>
          <a:xfrm>
            <a:off x="6781800" y="4379170"/>
            <a:ext cx="4856144" cy="1925415"/>
          </a:xfrm>
        </p:spPr>
        <p:txBody>
          <a:bodyPr/>
          <a:lstStyle>
            <a:lvl1pPr marL="0" indent="0" algn="ctr">
              <a:buNone/>
              <a:defRPr/>
            </a:lvl1pPr>
          </a:lstStyle>
          <a:p>
            <a:r>
              <a:rPr lang="en-US" dirty="0"/>
              <a:t>Click to add photo</a:t>
            </a:r>
          </a:p>
        </p:txBody>
      </p:sp>
      <p:sp>
        <p:nvSpPr>
          <p:cNvPr id="18" name="Footer Placeholder 6">
            <a:extLst>
              <a:ext uri="{FF2B5EF4-FFF2-40B4-BE49-F238E27FC236}">
                <a16:creationId xmlns:a16="http://schemas.microsoft.com/office/drawing/2014/main" id="{3E86EC02-7D1A-4CB3-B376-1044BEF4C616}"/>
              </a:ext>
            </a:extLst>
          </p:cNvPr>
          <p:cNvSpPr>
            <a:spLocks noGrp="1"/>
          </p:cNvSpPr>
          <p:nvPr>
            <p:ph type="ftr" sz="quarter" idx="11"/>
          </p:nvPr>
        </p:nvSpPr>
        <p:spPr>
          <a:xfrm>
            <a:off x="6858000" y="6327648"/>
            <a:ext cx="3810000" cy="365125"/>
          </a:xfrm>
        </p:spPr>
        <p:txBody>
          <a:bodyPr/>
          <a:lstStyle>
            <a:lvl1pPr algn="l">
              <a:defRPr baseline="0"/>
            </a:lvl1pPr>
          </a:lstStyle>
          <a:p>
            <a:r>
              <a:rPr lang="en-US" dirty="0">
                <a:solidFill>
                  <a:prstClr val="white">
                    <a:alpha val="60000"/>
                  </a:prstClr>
                </a:solidFill>
              </a:rPr>
              <a:t>Presentation title</a:t>
            </a:r>
          </a:p>
        </p:txBody>
      </p:sp>
      <p:sp>
        <p:nvSpPr>
          <p:cNvPr id="19" name="Slide Number Placeholder 7">
            <a:extLst>
              <a:ext uri="{FF2B5EF4-FFF2-40B4-BE49-F238E27FC236}">
                <a16:creationId xmlns:a16="http://schemas.microsoft.com/office/drawing/2014/main" id="{F1ABD226-6012-4821-BD32-E8E6EB95537B}"/>
              </a:ext>
            </a:extLst>
          </p:cNvPr>
          <p:cNvSpPr>
            <a:spLocks noGrp="1"/>
          </p:cNvSpPr>
          <p:nvPr>
            <p:ph type="sldNum" sz="quarter" idx="12"/>
          </p:nvPr>
        </p:nvSpPr>
        <p:spPr>
          <a:xfrm>
            <a:off x="10820400" y="632764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bg2">
            <a:alpha val="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36EA2-D914-4028-95BF-1B97B17FE9E8}"/>
              </a:ext>
              <a:ext uri="{C183D7F6-B498-43B3-948B-1728B52AA6E4}">
                <adec:decorative xmlns:adec="http://schemas.microsoft.com/office/drawing/2017/decorative" val="1"/>
              </a:ext>
            </a:extLst>
          </p:cNvPr>
          <p:cNvSpPr/>
          <p:nvPr userDrawn="1"/>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B5BDFAD1-E970-4A5F-98F7-D42CA9DFB788}"/>
              </a:ext>
              <a:ext uri="{C183D7F6-B498-43B3-948B-1728B52AA6E4}">
                <adec:decorative xmlns:adec="http://schemas.microsoft.com/office/drawing/2017/decorative" val="1"/>
              </a:ext>
            </a:extLst>
          </p:cNvPr>
          <p:cNvSpPr/>
          <p:nvPr userDrawn="1"/>
        </p:nvSpPr>
        <p:spPr>
          <a:xfrm rot="10800000">
            <a:off x="-3055" y="4596020"/>
            <a:ext cx="12191999" cy="2274195"/>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53E32FB-4A5F-4D36-A227-CF26EBF0B713}"/>
              </a:ext>
            </a:extLst>
          </p:cNvPr>
          <p:cNvSpPr>
            <a:spLocks noGrp="1"/>
          </p:cNvSpPr>
          <p:nvPr>
            <p:ph type="title"/>
          </p:nvPr>
        </p:nvSpPr>
        <p:spPr>
          <a:xfrm>
            <a:off x="838200" y="4876800"/>
            <a:ext cx="10003218" cy="1219200"/>
          </a:xfrm>
        </p:spPr>
        <p:txBody>
          <a:bodyPr/>
          <a:lstStyle/>
          <a:p>
            <a:pPr>
              <a:lnSpc>
                <a:spcPct val="100000"/>
              </a:lnSpc>
            </a:pPr>
            <a:r>
              <a:rPr lang="en-US">
                <a:solidFill>
                  <a:schemeClr val="bg1"/>
                </a:solidFill>
                <a:cs typeface="Posterama" panose="020B0504020200020000" pitchFamily="34" charset="0"/>
              </a:rPr>
              <a:t>Click to edit Master title style</a:t>
            </a:r>
            <a:endParaRPr lang="en-US" dirty="0">
              <a:solidFill>
                <a:schemeClr val="bg1"/>
              </a:solidFill>
              <a:cs typeface="Posterama" panose="020B0504020200020000" pitchFamily="34" charset="0"/>
            </a:endParaRPr>
          </a:p>
        </p:txBody>
      </p:sp>
      <p:sp>
        <p:nvSpPr>
          <p:cNvPr id="19" name="Picture Placeholder 17">
            <a:extLst>
              <a:ext uri="{FF2B5EF4-FFF2-40B4-BE49-F238E27FC236}">
                <a16:creationId xmlns:a16="http://schemas.microsoft.com/office/drawing/2014/main" id="{9DA8CA5C-5748-45EE-B537-5A44A3BFC63E}"/>
              </a:ext>
            </a:extLst>
          </p:cNvPr>
          <p:cNvSpPr>
            <a:spLocks noGrp="1"/>
          </p:cNvSpPr>
          <p:nvPr>
            <p:ph type="pic" sz="quarter" idx="13" hasCustomPrompt="1"/>
          </p:nvPr>
        </p:nvSpPr>
        <p:spPr>
          <a:xfrm>
            <a:off x="-3175" y="0"/>
            <a:ext cx="6196013" cy="4602877"/>
          </a:xfrm>
        </p:spPr>
        <p:txBody>
          <a:bodyPr/>
          <a:lstStyle>
            <a:lvl1pPr marL="0" indent="0" algn="ctr">
              <a:buNone/>
              <a:defRPr>
                <a:solidFill>
                  <a:schemeClr val="tx2"/>
                </a:solidFill>
              </a:defRPr>
            </a:lvl1pPr>
          </a:lstStyle>
          <a:p>
            <a:r>
              <a:rPr lang="en-US" dirty="0"/>
              <a:t>Click to add photo</a:t>
            </a:r>
          </a:p>
        </p:txBody>
      </p:sp>
      <p:sp>
        <p:nvSpPr>
          <p:cNvPr id="23" name="Text Placeholder 21">
            <a:extLst>
              <a:ext uri="{FF2B5EF4-FFF2-40B4-BE49-F238E27FC236}">
                <a16:creationId xmlns:a16="http://schemas.microsoft.com/office/drawing/2014/main" id="{5015D873-DDCC-44AF-AE80-703ED88AEC7F}"/>
              </a:ext>
            </a:extLst>
          </p:cNvPr>
          <p:cNvSpPr>
            <a:spLocks noGrp="1"/>
          </p:cNvSpPr>
          <p:nvPr>
            <p:ph type="body" sz="quarter" idx="14" hasCustomPrompt="1"/>
          </p:nvPr>
        </p:nvSpPr>
        <p:spPr>
          <a:xfrm>
            <a:off x="6650718" y="327025"/>
            <a:ext cx="5073194" cy="3949987"/>
          </a:xfrm>
        </p:spPr>
        <p:txBody>
          <a:bodyPr anchor="ctr">
            <a:normAutofit/>
          </a:bodyPr>
          <a:lstStyle>
            <a:lvl1pPr marL="0" indent="0">
              <a:buNone/>
              <a:defRPr sz="1800">
                <a:solidFill>
                  <a:schemeClr val="tx2"/>
                </a:solidFill>
              </a:defRPr>
            </a:lvl1pPr>
          </a:lstStyle>
          <a:p>
            <a:pPr lvl="0"/>
            <a:r>
              <a:rPr lang="en-US" dirty="0"/>
              <a:t>Click to add text</a:t>
            </a:r>
          </a:p>
        </p:txBody>
      </p:sp>
      <p:sp>
        <p:nvSpPr>
          <p:cNvPr id="14" name="Date Placeholder 6">
            <a:extLst>
              <a:ext uri="{FF2B5EF4-FFF2-40B4-BE49-F238E27FC236}">
                <a16:creationId xmlns:a16="http://schemas.microsoft.com/office/drawing/2014/main" id="{16E99B66-5BC0-4B16-807E-B513E3272CB4}"/>
              </a:ext>
            </a:extLst>
          </p:cNvPr>
          <p:cNvSpPr>
            <a:spLocks noGrp="1"/>
          </p:cNvSpPr>
          <p:nvPr>
            <p:ph type="dt" sz="half" idx="10"/>
          </p:nvPr>
        </p:nvSpPr>
        <p:spPr>
          <a:xfrm>
            <a:off x="838200" y="632764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20XX</a:t>
            </a:r>
          </a:p>
        </p:txBody>
      </p:sp>
      <p:sp>
        <p:nvSpPr>
          <p:cNvPr id="15" name="Footer Placeholder 7">
            <a:extLst>
              <a:ext uri="{FF2B5EF4-FFF2-40B4-BE49-F238E27FC236}">
                <a16:creationId xmlns:a16="http://schemas.microsoft.com/office/drawing/2014/main" id="{086E91BF-4612-41A6-9A9F-AA6236BF5AB6}"/>
              </a:ext>
            </a:extLst>
          </p:cNvPr>
          <p:cNvSpPr>
            <a:spLocks noGrp="1"/>
          </p:cNvSpPr>
          <p:nvPr>
            <p:ph type="ftr" sz="quarter" idx="11"/>
          </p:nvPr>
        </p:nvSpPr>
        <p:spPr>
          <a:xfrm>
            <a:off x="4109310" y="6327648"/>
            <a:ext cx="3976429" cy="365125"/>
          </a:xfrm>
        </p:spPr>
        <p:txBody>
          <a:bodyPr/>
          <a:lstStyle>
            <a:lvl1pPr>
              <a:defRPr/>
            </a:lvl1pPr>
          </a:lstStyle>
          <a:p>
            <a:r>
              <a:rPr lang="en-US" dirty="0">
                <a:solidFill>
                  <a:prstClr val="white">
                    <a:alpha val="60000"/>
                  </a:prstClr>
                </a:solidFill>
                <a:effectLst>
                  <a:outerShdw blurRad="38100" dist="38100" dir="2700000" algn="tl">
                    <a:srgbClr val="000000">
                      <a:alpha val="43137"/>
                    </a:srgbClr>
                  </a:outerShdw>
                </a:effectLst>
              </a:rPr>
              <a:t>Presentation title</a:t>
            </a:r>
          </a:p>
        </p:txBody>
      </p:sp>
      <p:sp>
        <p:nvSpPr>
          <p:cNvPr id="16" name="Slide Number Placeholder 8">
            <a:extLst>
              <a:ext uri="{FF2B5EF4-FFF2-40B4-BE49-F238E27FC236}">
                <a16:creationId xmlns:a16="http://schemas.microsoft.com/office/drawing/2014/main" id="{F65A627F-E36A-460F-AD3C-7B63B500442D}"/>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2">
            <a:alpha val="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0B4F7D-E398-40AA-9F3C-F3D59A3F4E2B}"/>
              </a:ext>
            </a:extLst>
          </p:cNvPr>
          <p:cNvSpPr>
            <a:spLocks noGrp="1"/>
          </p:cNvSpPr>
          <p:nvPr>
            <p:ph type="title"/>
          </p:nvPr>
        </p:nvSpPr>
        <p:spPr>
          <a:xfrm>
            <a:off x="838200" y="559813"/>
            <a:ext cx="4633785" cy="2397324"/>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2" name="Rectangle 11">
            <a:extLst>
              <a:ext uri="{FF2B5EF4-FFF2-40B4-BE49-F238E27FC236}">
                <a16:creationId xmlns:a16="http://schemas.microsoft.com/office/drawing/2014/main" id="{A0388EFA-705D-45DA-BB3E-901ED20AF023}"/>
              </a:ext>
              <a:ext uri="{C183D7F6-B498-43B3-948B-1728B52AA6E4}">
                <adec:decorative xmlns:adec="http://schemas.microsoft.com/office/drawing/2017/decorative" val="1"/>
              </a:ext>
            </a:extLst>
          </p:cNvPr>
          <p:cNvSpPr/>
          <p:nvPr userDrawn="1"/>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B0C378B-9DA9-4513-BF84-7422A1AE6A24}"/>
              </a:ext>
              <a:ext uri="{C183D7F6-B498-43B3-948B-1728B52AA6E4}">
                <adec:decorative xmlns:adec="http://schemas.microsoft.com/office/drawing/2017/decorative" val="1"/>
              </a:ext>
            </a:extLst>
          </p:cNvPr>
          <p:cNvSpPr/>
          <p:nvPr userDrawn="1"/>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ext Placeholder 18">
            <a:extLst>
              <a:ext uri="{FF2B5EF4-FFF2-40B4-BE49-F238E27FC236}">
                <a16:creationId xmlns:a16="http://schemas.microsoft.com/office/drawing/2014/main" id="{B924BE58-42FE-46C1-9582-9E08FAFE0FE9}"/>
              </a:ext>
            </a:extLst>
          </p:cNvPr>
          <p:cNvSpPr>
            <a:spLocks noGrp="1"/>
          </p:cNvSpPr>
          <p:nvPr>
            <p:ph type="body" sz="quarter" idx="10" hasCustomPrompt="1"/>
          </p:nvPr>
        </p:nvSpPr>
        <p:spPr>
          <a:xfrm>
            <a:off x="838200" y="3200400"/>
            <a:ext cx="4633913" cy="2913063"/>
          </a:xfrm>
        </p:spPr>
        <p:txBody>
          <a:bodyPr>
            <a:normAutofit/>
          </a:bodyPr>
          <a:lstStyle>
            <a:lvl1pPr marL="0" indent="0">
              <a:buNone/>
              <a:defRPr sz="2400">
                <a:solidFill>
                  <a:schemeClr val="tx2"/>
                </a:solidFill>
              </a:defRPr>
            </a:lvl1pPr>
          </a:lstStyle>
          <a:p>
            <a:pPr lvl="0"/>
            <a:r>
              <a:rPr lang="en-US" dirty="0"/>
              <a:t>Click to add text</a:t>
            </a:r>
          </a:p>
        </p:txBody>
      </p:sp>
      <p:sp>
        <p:nvSpPr>
          <p:cNvPr id="23" name="Picture Placeholder 22">
            <a:extLst>
              <a:ext uri="{FF2B5EF4-FFF2-40B4-BE49-F238E27FC236}">
                <a16:creationId xmlns:a16="http://schemas.microsoft.com/office/drawing/2014/main" id="{2A2724A1-1A21-49B5-9057-269BD5D6249D}"/>
              </a:ext>
            </a:extLst>
          </p:cNvPr>
          <p:cNvSpPr>
            <a:spLocks noGrp="1"/>
          </p:cNvSpPr>
          <p:nvPr>
            <p:ph type="pic" sz="quarter" idx="11"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and Table">
    <p:bg>
      <p:bgPr>
        <a:solidFill>
          <a:schemeClr val="bg2">
            <a:alpha val="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C7413-1C75-42B7-9BFD-E0E14118F406}"/>
              </a:ext>
              <a:ext uri="{C183D7F6-B498-43B3-948B-1728B52AA6E4}">
                <adec:decorative xmlns:adec="http://schemas.microsoft.com/office/drawing/2017/decorative" val="1"/>
              </a:ext>
            </a:extLst>
          </p:cNvPr>
          <p:cNvSpPr/>
          <p:nvPr userDrawn="1"/>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1301FDE2-61AF-4DEB-BF43-3694E0083A83}"/>
              </a:ext>
              <a:ext uri="{C183D7F6-B498-43B3-948B-1728B52AA6E4}">
                <adec:decorative xmlns:adec="http://schemas.microsoft.com/office/drawing/2017/decorative" val="1"/>
              </a:ext>
            </a:extLst>
          </p:cNvPr>
          <p:cNvSpPr/>
          <p:nvPr userDrawn="1"/>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itle 1">
            <a:extLst>
              <a:ext uri="{FF2B5EF4-FFF2-40B4-BE49-F238E27FC236}">
                <a16:creationId xmlns:a16="http://schemas.microsoft.com/office/drawing/2014/main" id="{88D0D73E-DE18-4A23-B6FB-5182A7846053}"/>
              </a:ext>
            </a:extLst>
          </p:cNvPr>
          <p:cNvSpPr>
            <a:spLocks noGrp="1"/>
          </p:cNvSpPr>
          <p:nvPr>
            <p:ph type="title"/>
          </p:nvPr>
        </p:nvSpPr>
        <p:spPr>
          <a:xfrm>
            <a:off x="1198182" y="381000"/>
            <a:ext cx="10003218" cy="1600124"/>
          </a:xfrm>
        </p:spPr>
        <p:txBody>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15" name="Date Placeholder 6">
            <a:extLst>
              <a:ext uri="{FF2B5EF4-FFF2-40B4-BE49-F238E27FC236}">
                <a16:creationId xmlns:a16="http://schemas.microsoft.com/office/drawing/2014/main" id="{BDED38F6-34C9-4DB4-9BBF-DEBC41240459}"/>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16" name="Footer Placeholder 7">
            <a:extLst>
              <a:ext uri="{FF2B5EF4-FFF2-40B4-BE49-F238E27FC236}">
                <a16:creationId xmlns:a16="http://schemas.microsoft.com/office/drawing/2014/main" id="{FBD13A29-DF90-4047-B6E5-DFA75D6A5BB9}"/>
              </a:ext>
            </a:extLst>
          </p:cNvPr>
          <p:cNvSpPr>
            <a:spLocks noGrp="1"/>
          </p:cNvSpPr>
          <p:nvPr>
            <p:ph type="ftr" sz="quarter" idx="11"/>
          </p:nvPr>
        </p:nvSpPr>
        <p:spPr>
          <a:xfrm>
            <a:off x="4109310" y="6327648"/>
            <a:ext cx="3976429" cy="365125"/>
          </a:xfrm>
        </p:spPr>
        <p:txBody>
          <a:bodyPr/>
          <a:lstStyle>
            <a:lvl1pPr>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DD0AF7D0-41AD-41E1-84B0-436A90E26D65}"/>
              </a:ext>
            </a:extLst>
          </p:cNvPr>
          <p:cNvSpPr>
            <a:spLocks noGrp="1"/>
          </p:cNvSpPr>
          <p:nvPr>
            <p:ph type="sldNum" sz="quarter" idx="12"/>
          </p:nvPr>
        </p:nvSpPr>
        <p:spPr>
          <a:xfrm>
            <a:off x="10186908" y="6327648"/>
            <a:ext cx="1166892"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5" name="Picture Placeholder 23">
            <a:extLst>
              <a:ext uri="{FF2B5EF4-FFF2-40B4-BE49-F238E27FC236}">
                <a16:creationId xmlns:a16="http://schemas.microsoft.com/office/drawing/2014/main" id="{2580089F-49C9-440C-8318-24576EE00A42}"/>
              </a:ext>
            </a:extLst>
          </p:cNvPr>
          <p:cNvSpPr>
            <a:spLocks noGrp="1"/>
          </p:cNvSpPr>
          <p:nvPr>
            <p:ph type="pic" sz="quarter" idx="10" hasCustomPrompt="1"/>
          </p:nvPr>
        </p:nvSpPr>
        <p:spPr>
          <a:xfrm>
            <a:off x="0" y="0"/>
            <a:ext cx="12188825" cy="6858000"/>
          </a:xfrm>
        </p:spPr>
        <p:txBody>
          <a:bodyPr/>
          <a:lstStyle>
            <a:lvl1pPr marL="0" indent="0" algn="ctr">
              <a:buNone/>
              <a:defRPr/>
            </a:lvl1pPr>
          </a:lstStyle>
          <a:p>
            <a:r>
              <a:rPr lang="en-US" dirty="0"/>
              <a:t>Click to add photo</a:t>
            </a:r>
          </a:p>
        </p:txBody>
      </p:sp>
      <p:sp>
        <p:nvSpPr>
          <p:cNvPr id="17" name="Rectangle 16">
            <a:extLst>
              <a:ext uri="{FF2B5EF4-FFF2-40B4-BE49-F238E27FC236}">
                <a16:creationId xmlns:a16="http://schemas.microsoft.com/office/drawing/2014/main" id="{D0DEEF06-129C-4E9F-BB08-1F653A08D2A5}"/>
              </a:ext>
              <a:ext uri="{C183D7F6-B498-43B3-948B-1728B52AA6E4}">
                <adec:decorative xmlns:adec="http://schemas.microsoft.com/office/drawing/2017/decorative" val="1"/>
              </a:ext>
            </a:extLst>
          </p:cNvPr>
          <p:cNvSpPr/>
          <p:nvPr userDrawn="1"/>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4AEFBDB-1B30-4054-9EAE-3085105D69E4}"/>
              </a:ext>
            </a:extLst>
          </p:cNvPr>
          <p:cNvSpPr>
            <a:spLocks noGrp="1"/>
          </p:cNvSpPr>
          <p:nvPr>
            <p:ph type="title" hasCustomPrompt="1"/>
          </p:nvPr>
        </p:nvSpPr>
        <p:spPr>
          <a:xfrm>
            <a:off x="996275" y="865762"/>
            <a:ext cx="10198776" cy="4056968"/>
          </a:xfrm>
        </p:spPr>
        <p:txBody>
          <a:bodyPr anchor="b"/>
          <a:lstStyle>
            <a:lvl1pPr algn="ctr">
              <a:lnSpc>
                <a:spcPct val="110000"/>
              </a:lnSpc>
              <a:spcBef>
                <a:spcPts val="1000"/>
              </a:spcBef>
              <a:defRPr>
                <a:effectLst>
                  <a:outerShdw blurRad="38100" dist="38100" dir="2700000" algn="tl">
                    <a:srgbClr val="000000">
                      <a:alpha val="43137"/>
                    </a:srgbClr>
                  </a:outerShdw>
                </a:effectLst>
              </a:defRPr>
            </a:lvl1pPr>
          </a:lstStyle>
          <a:p>
            <a:r>
              <a:rPr lang="en-US" dirty="0"/>
              <a:t>Click to add title</a:t>
            </a:r>
          </a:p>
        </p:txBody>
      </p:sp>
      <p:sp>
        <p:nvSpPr>
          <p:cNvPr id="19" name="Subtitle 2">
            <a:extLst>
              <a:ext uri="{FF2B5EF4-FFF2-40B4-BE49-F238E27FC236}">
                <a16:creationId xmlns:a16="http://schemas.microsoft.com/office/drawing/2014/main" id="{0F34EB02-AC27-416D-A53F-77F9841BFD7D}"/>
              </a:ext>
            </a:extLst>
          </p:cNvPr>
          <p:cNvSpPr>
            <a:spLocks noGrp="1"/>
          </p:cNvSpPr>
          <p:nvPr>
            <p:ph type="subTitle" idx="1"/>
          </p:nvPr>
        </p:nvSpPr>
        <p:spPr>
          <a:xfrm>
            <a:off x="1218708" y="5101548"/>
            <a:ext cx="9781327" cy="502958"/>
          </a:xfrm>
        </p:spPr>
        <p:txBody>
          <a:bodyPr anchor="t">
            <a:normAutofit/>
          </a:bodyPr>
          <a:lstStyle>
            <a:lvl1pPr marL="0" indent="0" algn="ctr">
              <a:buNone/>
              <a:defRPr sz="2800"/>
            </a:lvl1pPr>
          </a:lstStyle>
          <a:p>
            <a:pPr>
              <a:lnSpc>
                <a:spcPct val="110000"/>
              </a:lnSpc>
            </a:pPr>
            <a:r>
              <a:rPr lang="en-US" sz="2200">
                <a:solidFill>
                  <a:srgbClr val="FFFFFF"/>
                </a:solidFill>
                <a:effectLst>
                  <a:outerShdw blurRad="38100" dist="38100" dir="2700000" algn="tl">
                    <a:srgbClr val="000000">
                      <a:alpha val="43137"/>
                    </a:srgbClr>
                  </a:outerShdw>
                </a:effectLst>
                <a:cs typeface="Segoe UI Semilight" panose="020B0402040204020203" pitchFamily="34" charset="0"/>
              </a:rPr>
              <a:t>Click to edit Master subtitle style</a:t>
            </a:r>
            <a:endParaRPr lang="en-US" sz="2200" dirty="0">
              <a:solidFill>
                <a:srgbClr val="FFFFFF"/>
              </a:solidFill>
              <a:effectLst>
                <a:outerShdw blurRad="38100" dist="38100" dir="2700000" algn="tl">
                  <a:srgbClr val="000000">
                    <a:alpha val="43137"/>
                  </a:srgbClr>
                </a:outerShdw>
              </a:effectLst>
              <a:cs typeface="Segoe UI Semilight" panose="020B0402040204020203" pitchFamily="34" charset="0"/>
            </a:endParaRPr>
          </a:p>
        </p:txBody>
      </p:sp>
    </p:spTree>
    <p:extLst>
      <p:ext uri="{BB962C8B-B14F-4D97-AF65-F5344CB8AC3E}">
        <p14:creationId xmlns:p14="http://schemas.microsoft.com/office/powerpoint/2010/main" val="319721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bg2">
            <a:alpha val="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8F9B1-9C80-43D7-9EEB-62368C6E4700}"/>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B19F8183-B975-40ED-AF54-2E47480E8FDF}"/>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itle 1">
            <a:extLst>
              <a:ext uri="{FF2B5EF4-FFF2-40B4-BE49-F238E27FC236}">
                <a16:creationId xmlns:a16="http://schemas.microsoft.com/office/drawing/2014/main" id="{5F15006B-9319-46AF-AE0D-7BBBA5A5FEED}"/>
              </a:ext>
            </a:extLst>
          </p:cNvPr>
          <p:cNvSpPr>
            <a:spLocks noGrp="1"/>
          </p:cNvSpPr>
          <p:nvPr>
            <p:ph type="title"/>
          </p:nvPr>
        </p:nvSpPr>
        <p:spPr>
          <a:xfrm>
            <a:off x="838200" y="4679001"/>
            <a:ext cx="10348147" cy="1388631"/>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1" name="Date Placeholder 5">
            <a:extLst>
              <a:ext uri="{FF2B5EF4-FFF2-40B4-BE49-F238E27FC236}">
                <a16:creationId xmlns:a16="http://schemas.microsoft.com/office/drawing/2014/main" id="{EF966BF4-C741-471C-BD3E-40536108BDFF}"/>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22" name="Footer Placeholder 6">
            <a:extLst>
              <a:ext uri="{FF2B5EF4-FFF2-40B4-BE49-F238E27FC236}">
                <a16:creationId xmlns:a16="http://schemas.microsoft.com/office/drawing/2014/main" id="{E4052D32-8B32-4C10-8FF9-3CC40E7F37A9}"/>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23" name="Slide Number Placeholder 7">
            <a:extLst>
              <a:ext uri="{FF2B5EF4-FFF2-40B4-BE49-F238E27FC236}">
                <a16:creationId xmlns:a16="http://schemas.microsoft.com/office/drawing/2014/main" id="{423F6085-8F80-41B9-9BA1-8719DDB0C31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A7452533-4333-455C-A755-FD0DB695115D}"/>
              </a:ext>
            </a:extLst>
          </p:cNvPr>
          <p:cNvSpPr>
            <a:spLocks noGrp="1"/>
          </p:cNvSpPr>
          <p:nvPr>
            <p:ph sz="quarter" idx="13" hasCustomPrompt="1"/>
          </p:nvPr>
        </p:nvSpPr>
        <p:spPr>
          <a:xfrm>
            <a:off x="392113" y="217488"/>
            <a:ext cx="11407775" cy="4344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content</a:t>
            </a:r>
          </a:p>
        </p:txBody>
      </p:sp>
    </p:spTree>
    <p:extLst>
      <p:ext uri="{BB962C8B-B14F-4D97-AF65-F5344CB8AC3E}">
        <p14:creationId xmlns:p14="http://schemas.microsoft.com/office/powerpoint/2010/main" val="172679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bg2">
            <a:alpha val="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8EB1B99-4A44-424D-960B-E39E95E47FE1}"/>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7" name="Rectangle 26">
            <a:extLst>
              <a:ext uri="{FF2B5EF4-FFF2-40B4-BE49-F238E27FC236}">
                <a16:creationId xmlns:a16="http://schemas.microsoft.com/office/drawing/2014/main" id="{1C4B9F2D-4BC8-49AA-AF37-3F0C8E5A2D87}"/>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8" name="Title 1">
            <a:extLst>
              <a:ext uri="{FF2B5EF4-FFF2-40B4-BE49-F238E27FC236}">
                <a16:creationId xmlns:a16="http://schemas.microsoft.com/office/drawing/2014/main" id="{59607F4D-1EB7-4A8D-BDBE-3FBD59A56ECE}"/>
              </a:ext>
            </a:extLst>
          </p:cNvPr>
          <p:cNvSpPr>
            <a:spLocks noGrp="1"/>
          </p:cNvSpPr>
          <p:nvPr>
            <p:ph type="title"/>
          </p:nvPr>
        </p:nvSpPr>
        <p:spPr>
          <a:xfrm>
            <a:off x="838200" y="4581785"/>
            <a:ext cx="10348147" cy="1572606"/>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9" name="Date Placeholder 5">
            <a:extLst>
              <a:ext uri="{FF2B5EF4-FFF2-40B4-BE49-F238E27FC236}">
                <a16:creationId xmlns:a16="http://schemas.microsoft.com/office/drawing/2014/main" id="{D059A74B-DC70-4E6A-8B79-92049E91B19C}"/>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30" name="Footer Placeholder 6">
            <a:extLst>
              <a:ext uri="{FF2B5EF4-FFF2-40B4-BE49-F238E27FC236}">
                <a16:creationId xmlns:a16="http://schemas.microsoft.com/office/drawing/2014/main" id="{60A3B447-230B-4641-9E61-C6AFA8ADA113}"/>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31" name="Slide Number Placeholder 7">
            <a:extLst>
              <a:ext uri="{FF2B5EF4-FFF2-40B4-BE49-F238E27FC236}">
                <a16:creationId xmlns:a16="http://schemas.microsoft.com/office/drawing/2014/main" id="{D891FDCC-CEC5-46EA-83E5-AF2316413B9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77112BDF-BBAF-4198-8203-F269CA203EB7}"/>
              </a:ext>
            </a:extLst>
          </p:cNvPr>
          <p:cNvSpPr>
            <a:spLocks noGrp="1"/>
          </p:cNvSpPr>
          <p:nvPr>
            <p:ph sz="quarter" idx="13" hasCustomPrompt="1"/>
          </p:nvPr>
        </p:nvSpPr>
        <p:spPr>
          <a:xfrm>
            <a:off x="1089025" y="209550"/>
            <a:ext cx="10013950" cy="4143375"/>
          </a:xfrm>
        </p:spPr>
        <p:txBody>
          <a:bodyPr/>
          <a:lstStyle>
            <a:lvl1pPr>
              <a:defRPr>
                <a:solidFill>
                  <a:schemeClr val="tx1"/>
                </a:solidFill>
              </a:defRPr>
            </a:lvl1pPr>
          </a:lstStyle>
          <a:p>
            <a:pPr lvl="0"/>
            <a:r>
              <a:rPr lang="en-US" dirty="0"/>
              <a:t>Click to add content</a:t>
            </a:r>
          </a:p>
        </p:txBody>
      </p:sp>
    </p:spTree>
    <p:extLst>
      <p:ext uri="{BB962C8B-B14F-4D97-AF65-F5344CB8AC3E}">
        <p14:creationId xmlns:p14="http://schemas.microsoft.com/office/powerpoint/2010/main" val="65698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2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DE745-8E05-475F-BC08-E9B8B01E6267}"/>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D4AB668B-5364-48F5-8E6A-67B8A330D922}"/>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BDCD62CE-FD0C-47C1-94CE-C2F8B5AA8272}"/>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rot="10800000">
            <a:off x="-1" y="2719661"/>
            <a:ext cx="830249" cy="2548349"/>
          </a:xfrm>
          <a:prstGeom prst="rect">
            <a:avLst/>
          </a:prstGeom>
        </p:spPr>
      </p:pic>
      <p:sp>
        <p:nvSpPr>
          <p:cNvPr id="16" name="Text Placeholder 15">
            <a:extLst>
              <a:ext uri="{FF2B5EF4-FFF2-40B4-BE49-F238E27FC236}">
                <a16:creationId xmlns:a16="http://schemas.microsoft.com/office/drawing/2014/main" id="{400F5829-71BC-4CC0-A88E-2D9B5D18E8D6}"/>
              </a:ext>
            </a:extLst>
          </p:cNvPr>
          <p:cNvSpPr>
            <a:spLocks noGrp="1"/>
          </p:cNvSpPr>
          <p:nvPr>
            <p:ph type="body" sz="quarter" idx="13" hasCustomPrompt="1"/>
          </p:nvPr>
        </p:nvSpPr>
        <p:spPr>
          <a:xfrm>
            <a:off x="1612288"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9" name="Text Placeholder 18">
            <a:extLst>
              <a:ext uri="{FF2B5EF4-FFF2-40B4-BE49-F238E27FC236}">
                <a16:creationId xmlns:a16="http://schemas.microsoft.com/office/drawing/2014/main" id="{FD2F63FE-D5D7-44B0-B72C-D45AA6EE129B}"/>
              </a:ext>
            </a:extLst>
          </p:cNvPr>
          <p:cNvSpPr>
            <a:spLocks noGrp="1"/>
          </p:cNvSpPr>
          <p:nvPr>
            <p:ph type="body" sz="quarter" idx="15" hasCustomPrompt="1"/>
          </p:nvPr>
        </p:nvSpPr>
        <p:spPr>
          <a:xfrm>
            <a:off x="1612900"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7" name="Text Placeholder 15">
            <a:extLst>
              <a:ext uri="{FF2B5EF4-FFF2-40B4-BE49-F238E27FC236}">
                <a16:creationId xmlns:a16="http://schemas.microsoft.com/office/drawing/2014/main" id="{E0314D87-B4EE-460E-B18F-73BD13911150}"/>
              </a:ext>
            </a:extLst>
          </p:cNvPr>
          <p:cNvSpPr>
            <a:spLocks noGrp="1"/>
          </p:cNvSpPr>
          <p:nvPr>
            <p:ph type="body" sz="quarter" idx="14" hasCustomPrompt="1"/>
          </p:nvPr>
        </p:nvSpPr>
        <p:spPr>
          <a:xfrm>
            <a:off x="6266350"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20" name="Text Placeholder 18">
            <a:extLst>
              <a:ext uri="{FF2B5EF4-FFF2-40B4-BE49-F238E27FC236}">
                <a16:creationId xmlns:a16="http://schemas.microsoft.com/office/drawing/2014/main" id="{C6020A13-A1EE-4B0D-9E98-DEC8824C5969}"/>
              </a:ext>
            </a:extLst>
          </p:cNvPr>
          <p:cNvSpPr>
            <a:spLocks noGrp="1"/>
          </p:cNvSpPr>
          <p:nvPr>
            <p:ph type="body" sz="quarter" idx="16" hasCustomPrompt="1"/>
          </p:nvPr>
        </p:nvSpPr>
        <p:spPr>
          <a:xfrm>
            <a:off x="6266838"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2" name="Date Placeholder 5">
            <a:extLst>
              <a:ext uri="{FF2B5EF4-FFF2-40B4-BE49-F238E27FC236}">
                <a16:creationId xmlns:a16="http://schemas.microsoft.com/office/drawing/2014/main" id="{DB65338A-C6F0-4F28-B7EA-064B872F628B}"/>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5743896B-BFE2-4F6B-B431-CF4B29CD3815}"/>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1F6558AB-F8E9-4605-A5ED-FE3F46A11262}"/>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387286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2">
            <a:alphaModFix amt="35000"/>
            <a:extLst>
              <a:ext uri="{28A0092B-C50C-407E-A947-70E740481C1C}">
                <a14:useLocalDpi xmlns:a14="http://schemas.microsoft.com/office/drawing/2010/main"/>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r>
              <a:rPr lang="en-US" dirty="0"/>
              <a:t>20XX</a:t>
            </a:r>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 id="2147483740" r:id="rId7"/>
    <p:sldLayoutId id="2147483741" r:id="rId8"/>
    <p:sldLayoutId id="2147483742" r:id="rId9"/>
    <p:sldLayoutId id="2147483743" r:id="rId10"/>
  </p:sldLayoutIdLst>
  <p:hf hdr="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jkirkhart35/4984385396"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0B2BB2-146B-4714-8570-77C449ABC0E1}"/>
              </a:ext>
            </a:extLst>
          </p:cNvPr>
          <p:cNvSpPr>
            <a:spLocks noGrp="1"/>
          </p:cNvSpPr>
          <p:nvPr>
            <p:ph type="ctrTitle"/>
          </p:nvPr>
        </p:nvSpPr>
        <p:spPr>
          <a:xfrm>
            <a:off x="1293876" y="304801"/>
            <a:ext cx="9601200" cy="1534297"/>
          </a:xfrm>
        </p:spPr>
        <p:txBody>
          <a:bodyPr/>
          <a:lstStyle/>
          <a:p>
            <a:r>
              <a:rPr lang="en-US" dirty="0">
                <a:latin typeface="Arial Rounded MT Bold" panose="020F0704030504030204" pitchFamily="34" charset="0"/>
              </a:rPr>
              <a:t>Indigenous Storytelling</a:t>
            </a:r>
          </a:p>
        </p:txBody>
      </p:sp>
      <p:sp>
        <p:nvSpPr>
          <p:cNvPr id="7" name="Subtitle 6">
            <a:extLst>
              <a:ext uri="{FF2B5EF4-FFF2-40B4-BE49-F238E27FC236}">
                <a16:creationId xmlns:a16="http://schemas.microsoft.com/office/drawing/2014/main" id="{7DEE731E-C361-4204-9B35-43843B693B77}"/>
              </a:ext>
            </a:extLst>
          </p:cNvPr>
          <p:cNvSpPr>
            <a:spLocks noGrp="1"/>
          </p:cNvSpPr>
          <p:nvPr>
            <p:ph type="subTitle" idx="1"/>
          </p:nvPr>
        </p:nvSpPr>
        <p:spPr>
          <a:xfrm>
            <a:off x="1712976" y="1905000"/>
            <a:ext cx="8763001" cy="1108205"/>
          </a:xfrm>
        </p:spPr>
        <p:txBody>
          <a:bodyPr>
            <a:normAutofit fontScale="62500" lnSpcReduction="20000"/>
          </a:bodyPr>
          <a:lstStyle/>
          <a:p>
            <a:r>
              <a:rPr lang="en-US" sz="2900" b="1" dirty="0">
                <a:latin typeface="Arial" panose="020B0604020202020204" pitchFamily="34" charset="0"/>
                <a:cs typeface="Arial" panose="020B0604020202020204" pitchFamily="34" charset="0"/>
              </a:rPr>
              <a:t>Stephanie Autumn</a:t>
            </a:r>
          </a:p>
          <a:p>
            <a:r>
              <a:rPr lang="en-US" sz="2400" b="1" dirty="0">
                <a:latin typeface="Arial" panose="020B0604020202020204" pitchFamily="34" charset="0"/>
                <a:cs typeface="Arial" panose="020B0604020202020204" pitchFamily="34" charset="0"/>
              </a:rPr>
              <a:t>Co- Director, Tribal Youth Resource Center - Tribal Law and Policy Institute </a:t>
            </a:r>
          </a:p>
          <a:p>
            <a:r>
              <a:rPr lang="en-US" sz="2400" b="1" dirty="0">
                <a:latin typeface="Arial" panose="020B0604020202020204" pitchFamily="34" charset="0"/>
                <a:cs typeface="Arial" panose="020B0604020202020204" pitchFamily="34" charset="0"/>
              </a:rPr>
              <a:t>Consultant, Center for Coordinated Assistance to States - American Institutes for Research </a:t>
            </a:r>
          </a:p>
          <a:p>
            <a:endParaRPr lang="en-US" sz="2400" dirty="0"/>
          </a:p>
          <a:p>
            <a:endParaRPr lang="en-US" dirty="0"/>
          </a:p>
        </p:txBody>
      </p:sp>
      <p:pic>
        <p:nvPicPr>
          <p:cNvPr id="11" name="Picture Placeholder 10" descr="A picture containing sunset with teepees">
            <a:extLst>
              <a:ext uri="{FF2B5EF4-FFF2-40B4-BE49-F238E27FC236}">
                <a16:creationId xmlns:a16="http://schemas.microsoft.com/office/drawing/2014/main" id="{458CF8B8-D058-4FD3-9B2C-5511E2BCDE7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19840" y="3013206"/>
            <a:ext cx="11084189" cy="3854030"/>
          </a:xfrm>
        </p:spPr>
      </p:pic>
    </p:spTree>
    <p:extLst>
      <p:ext uri="{BB962C8B-B14F-4D97-AF65-F5344CB8AC3E}">
        <p14:creationId xmlns:p14="http://schemas.microsoft.com/office/powerpoint/2010/main" val="310666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2121D6-701D-473B-A6E8-B61E97981DDA}"/>
              </a:ext>
            </a:extLst>
          </p:cNvPr>
          <p:cNvSpPr>
            <a:spLocks noGrp="1"/>
          </p:cNvSpPr>
          <p:nvPr>
            <p:ph type="title"/>
          </p:nvPr>
        </p:nvSpPr>
        <p:spPr>
          <a:xfrm>
            <a:off x="838200" y="4876800"/>
            <a:ext cx="10003218" cy="1219200"/>
          </a:xfrm>
        </p:spPr>
        <p:txBody>
          <a:bodyPr anchor="ctr">
            <a:normAutofit/>
          </a:bodyPr>
          <a:lstStyle/>
          <a:p>
            <a:pPr>
              <a:lnSpc>
                <a:spcPct val="90000"/>
              </a:lnSpc>
            </a:pPr>
            <a:r>
              <a:rPr lang="en-US" sz="4100" dirty="0"/>
              <a:t>Creating Place and Space for Everyone’s Story</a:t>
            </a:r>
          </a:p>
        </p:txBody>
      </p:sp>
      <p:pic>
        <p:nvPicPr>
          <p:cNvPr id="15" name="Content Placeholder 4" descr="spider-web.jpg">
            <a:extLst>
              <a:ext uri="{FF2B5EF4-FFF2-40B4-BE49-F238E27FC236}">
                <a16:creationId xmlns:a16="http://schemas.microsoft.com/office/drawing/2014/main" id="{0C9FB8CB-5F58-416F-B819-F02C51C58E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175" y="10"/>
            <a:ext cx="6196013" cy="4602867"/>
          </a:xfrm>
          <a:prstGeom prst="rect">
            <a:avLst/>
          </a:prstGeom>
          <a:noFill/>
        </p:spPr>
      </p:pic>
      <p:sp>
        <p:nvSpPr>
          <p:cNvPr id="14" name="Text Placeholder 13">
            <a:extLst>
              <a:ext uri="{FF2B5EF4-FFF2-40B4-BE49-F238E27FC236}">
                <a16:creationId xmlns:a16="http://schemas.microsoft.com/office/drawing/2014/main" id="{8122373D-EA1D-4B15-B1A9-796A78755E3E}"/>
              </a:ext>
            </a:extLst>
          </p:cNvPr>
          <p:cNvSpPr>
            <a:spLocks noGrp="1"/>
          </p:cNvSpPr>
          <p:nvPr>
            <p:ph type="body" sz="quarter" idx="14"/>
          </p:nvPr>
        </p:nvSpPr>
        <p:spPr>
          <a:xfrm>
            <a:off x="6650718" y="327025"/>
            <a:ext cx="5073194" cy="3949987"/>
          </a:xfrm>
        </p:spPr>
        <p:txBody>
          <a:bodyPr anchor="ctr">
            <a:normAutofit/>
          </a:bodyPr>
          <a:lstStyle/>
          <a:p>
            <a:pPr>
              <a:lnSpc>
                <a:spcPct val="100000"/>
              </a:lnSpc>
              <a:buNone/>
            </a:pPr>
            <a:r>
              <a:rPr lang="en-US" i="1" dirty="0">
                <a:latin typeface="Arial" panose="020B0604020202020204" pitchFamily="34" charset="0"/>
                <a:cs typeface="Arial" panose="020B0604020202020204" pitchFamily="34" charset="0"/>
              </a:rPr>
              <a:t>Vulnerability sounds like truth and feels like courage. Truth and courage aren’t always comfortable, but they’re never weakness. Everyday we experience the uncertainty, risks, and emotional exposure that define what it means to be vulnerable or to </a:t>
            </a:r>
            <a:r>
              <a:rPr lang="en-US" b="1" i="1" dirty="0">
                <a:latin typeface="Arial" panose="020B0604020202020204" pitchFamily="34" charset="0"/>
                <a:cs typeface="Arial" panose="020B0604020202020204" pitchFamily="34" charset="0"/>
              </a:rPr>
              <a:t>dare greatly</a:t>
            </a:r>
            <a:r>
              <a:rPr lang="en-US" i="1" dirty="0">
                <a:latin typeface="Arial" panose="020B0604020202020204" pitchFamily="34" charset="0"/>
                <a:cs typeface="Arial" panose="020B0604020202020204" pitchFamily="34" charset="0"/>
              </a:rPr>
              <a:t>”</a:t>
            </a:r>
          </a:p>
          <a:p>
            <a:pPr>
              <a:lnSpc>
                <a:spcPct val="100000"/>
              </a:lnSpc>
              <a:buNone/>
            </a:pPr>
            <a:r>
              <a:rPr lang="en-US" i="1" dirty="0">
                <a:latin typeface="Arial" panose="020B0604020202020204" pitchFamily="34" charset="0"/>
                <a:cs typeface="Arial" panose="020B0604020202020204" pitchFamily="34" charset="0"/>
              </a:rPr>
              <a:t> ~ Brene Brown</a:t>
            </a:r>
          </a:p>
          <a:p>
            <a:pPr>
              <a:lnSpc>
                <a:spcPct val="100000"/>
              </a:lnSpc>
              <a:buNone/>
            </a:pPr>
            <a:endParaRPr lang="en-US" i="1"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r>
              <a:rPr lang="en-US" dirty="0">
                <a:latin typeface="Arial" panose="020B0604020202020204" pitchFamily="34" charset="0"/>
                <a:cs typeface="Arial" panose="020B0604020202020204" pitchFamily="34" charset="0"/>
              </a:rPr>
              <a:t>Compassion </a:t>
            </a:r>
          </a:p>
          <a:p>
            <a:pPr>
              <a:lnSpc>
                <a:spcPct val="100000"/>
              </a:lnSpc>
              <a:buFont typeface="Wingdings" panose="05000000000000000000" pitchFamily="2" charset="2"/>
              <a:buChar char="v"/>
            </a:pPr>
            <a:r>
              <a:rPr lang="en-US" dirty="0">
                <a:latin typeface="Arial" panose="020B0604020202020204" pitchFamily="34" charset="0"/>
                <a:cs typeface="Arial" panose="020B0604020202020204" pitchFamily="34" charset="0"/>
              </a:rPr>
              <a:t>Trauma Sensitive </a:t>
            </a:r>
          </a:p>
          <a:p>
            <a:pPr>
              <a:lnSpc>
                <a:spcPct val="100000"/>
              </a:lnSpc>
              <a:buFont typeface="Wingdings" panose="05000000000000000000" pitchFamily="2" charset="2"/>
              <a:buChar char="v"/>
            </a:pPr>
            <a:r>
              <a:rPr lang="en-US" dirty="0">
                <a:latin typeface="Arial" panose="020B0604020202020204" pitchFamily="34" charset="0"/>
                <a:cs typeface="Arial" panose="020B0604020202020204" pitchFamily="34" charset="0"/>
              </a:rPr>
              <a:t>Healing &amp; Restorative </a:t>
            </a:r>
          </a:p>
          <a:p>
            <a:pPr>
              <a:lnSpc>
                <a:spcPct val="100000"/>
              </a:lnSpc>
              <a:buNone/>
            </a:pPr>
            <a:endParaRPr lang="en-US" i="1" dirty="0"/>
          </a:p>
          <a:p>
            <a:pPr>
              <a:lnSpc>
                <a:spcPct val="100000"/>
              </a:lnSpc>
            </a:pPr>
            <a:endParaRPr lang="en-US" dirty="0"/>
          </a:p>
        </p:txBody>
      </p:sp>
      <p:sp>
        <p:nvSpPr>
          <p:cNvPr id="5" name="Slide Number Placeholder 4">
            <a:extLst>
              <a:ext uri="{FF2B5EF4-FFF2-40B4-BE49-F238E27FC236}">
                <a16:creationId xmlns:a16="http://schemas.microsoft.com/office/drawing/2014/main" id="{37FC6C0E-F7A4-45AE-AB4E-A6134B393D6E}"/>
              </a:ext>
            </a:extLst>
          </p:cNvPr>
          <p:cNvSpPr>
            <a:spLocks noGrp="1"/>
          </p:cNvSpPr>
          <p:nvPr>
            <p:ph type="sldNum" sz="quarter" idx="12"/>
          </p:nvPr>
        </p:nvSpPr>
        <p:spPr>
          <a:xfrm>
            <a:off x="10186908" y="6327648"/>
            <a:ext cx="1166892"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uLnTx/>
                <a:uFillTx/>
              </a:rPr>
              <a:pPr marL="0" marR="0" lvl="0" indent="0" defTabSz="9144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dirty="0">
              <a:ln>
                <a:noFill/>
              </a:ln>
              <a:solidFill>
                <a:prstClr val="white">
                  <a:alpha val="60000"/>
                </a:prstClr>
              </a:solidFill>
              <a:effectLst/>
              <a:uLnTx/>
              <a:uFillTx/>
            </a:endParaRPr>
          </a:p>
        </p:txBody>
      </p:sp>
    </p:spTree>
    <p:extLst>
      <p:ext uri="{BB962C8B-B14F-4D97-AF65-F5344CB8AC3E}">
        <p14:creationId xmlns:p14="http://schemas.microsoft.com/office/powerpoint/2010/main" val="392257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68E6-2CD1-4A5E-95C0-E5224D480006}"/>
              </a:ext>
            </a:extLst>
          </p:cNvPr>
          <p:cNvSpPr>
            <a:spLocks noGrp="1"/>
          </p:cNvSpPr>
          <p:nvPr>
            <p:ph type="title"/>
          </p:nvPr>
        </p:nvSpPr>
        <p:spPr/>
        <p:txBody>
          <a:bodyPr/>
          <a:lstStyle/>
          <a:p>
            <a:r>
              <a:rPr lang="en-US" sz="3600" noProof="1">
                <a:solidFill>
                  <a:schemeClr val="tx1"/>
                </a:solidFill>
                <a:latin typeface="Arial" panose="020B0604020202020204" pitchFamily="34" charset="0"/>
                <a:ea typeface="ＭＳ Ｐゴシック" charset="0"/>
                <a:cs typeface="Arial" panose="020B0604020202020204" pitchFamily="34" charset="0"/>
              </a:rPr>
              <a:t>Restorative Practices and Trauma Sensitivity</a:t>
            </a:r>
            <a:endParaRPr lang="en-US" sz="3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666A93D-9C83-45EB-B9B3-0210C9D6E9A0}"/>
              </a:ext>
            </a:extLst>
          </p:cNvPr>
          <p:cNvSpPr>
            <a:spLocks noGrp="1"/>
          </p:cNvSpPr>
          <p:nvPr>
            <p:ph type="body" sz="quarter" idx="10"/>
          </p:nvPr>
        </p:nvSpPr>
        <p:spPr/>
        <p:txBody>
          <a:bodyPr>
            <a:normAutofit fontScale="70000" lnSpcReduction="20000"/>
          </a:bodyPr>
          <a:lstStyle/>
          <a:p>
            <a:pPr marL="342900" lvl="1" indent="-342900">
              <a:spcBef>
                <a:spcPct val="50000"/>
              </a:spcBef>
              <a:buFontTx/>
              <a:buChar char="•"/>
              <a:defRPr/>
            </a:pPr>
            <a:r>
              <a:rPr lang="en-US" altLang="en-US" sz="2600" dirty="0">
                <a:solidFill>
                  <a:schemeClr val="bg2">
                    <a:lumMod val="50000"/>
                  </a:schemeClr>
                </a:solidFill>
                <a:latin typeface="Arial" panose="020B0604020202020204" pitchFamily="34" charset="0"/>
                <a:cs typeface="Arial" panose="020B0604020202020204" pitchFamily="34" charset="0"/>
              </a:rPr>
              <a:t>Ensuring emotional and physical safety</a:t>
            </a:r>
          </a:p>
          <a:p>
            <a:pPr marL="342900" lvl="1" indent="-342900">
              <a:spcBef>
                <a:spcPct val="50000"/>
              </a:spcBef>
              <a:buFontTx/>
              <a:buChar char="•"/>
              <a:defRPr/>
            </a:pPr>
            <a:r>
              <a:rPr lang="en-US" altLang="en-US" sz="2600" dirty="0">
                <a:solidFill>
                  <a:schemeClr val="bg2">
                    <a:lumMod val="50000"/>
                  </a:schemeClr>
                </a:solidFill>
                <a:latin typeface="Arial" panose="020B0604020202020204" pitchFamily="34" charset="0"/>
                <a:cs typeface="Arial" panose="020B0604020202020204" pitchFamily="34" charset="0"/>
              </a:rPr>
              <a:t>Supporting choice, control, and empowerment</a:t>
            </a:r>
          </a:p>
          <a:p>
            <a:pPr marL="342900" lvl="1" indent="-342900">
              <a:spcBef>
                <a:spcPct val="50000"/>
              </a:spcBef>
              <a:buFontTx/>
              <a:buChar char="•"/>
              <a:defRPr/>
            </a:pPr>
            <a:r>
              <a:rPr lang="en-US" altLang="en-US" sz="2600" dirty="0">
                <a:solidFill>
                  <a:schemeClr val="bg2">
                    <a:lumMod val="50000"/>
                  </a:schemeClr>
                </a:solidFill>
                <a:latin typeface="Arial" panose="020B0604020202020204" pitchFamily="34" charset="0"/>
                <a:cs typeface="Arial" panose="020B0604020202020204" pitchFamily="34" charset="0"/>
              </a:rPr>
              <a:t>Ensuring cultural awareness</a:t>
            </a:r>
          </a:p>
          <a:p>
            <a:pPr marL="342900" lvl="1" indent="-342900">
              <a:spcBef>
                <a:spcPct val="50000"/>
              </a:spcBef>
              <a:buFontTx/>
              <a:buChar char="•"/>
              <a:defRPr/>
            </a:pPr>
            <a:r>
              <a:rPr lang="en-US" altLang="en-US" sz="2600" dirty="0">
                <a:solidFill>
                  <a:schemeClr val="bg2">
                    <a:lumMod val="50000"/>
                  </a:schemeClr>
                </a:solidFill>
                <a:latin typeface="Arial" panose="020B0604020202020204" pitchFamily="34" charset="0"/>
                <a:cs typeface="Arial" panose="020B0604020202020204" pitchFamily="34" charset="0"/>
              </a:rPr>
              <a:t>Using a collaborative and strengths-based approach</a:t>
            </a:r>
          </a:p>
          <a:p>
            <a:pPr marL="342900" lvl="1" indent="-342900">
              <a:spcBef>
                <a:spcPct val="50000"/>
              </a:spcBef>
              <a:buFontTx/>
              <a:buChar char="•"/>
              <a:defRPr/>
            </a:pPr>
            <a:r>
              <a:rPr lang="en-US" altLang="en-US" sz="2600" dirty="0">
                <a:solidFill>
                  <a:schemeClr val="bg2">
                    <a:lumMod val="50000"/>
                  </a:schemeClr>
                </a:solidFill>
                <a:latin typeface="Arial" panose="020B0604020202020204" pitchFamily="34" charset="0"/>
                <a:cs typeface="Arial" panose="020B0604020202020204" pitchFamily="34" charset="0"/>
              </a:rPr>
              <a:t>Viewing relationships as central to health and healing</a:t>
            </a:r>
          </a:p>
          <a:p>
            <a:endParaRPr lang="en-US" dirty="0"/>
          </a:p>
        </p:txBody>
      </p:sp>
      <p:pic>
        <p:nvPicPr>
          <p:cNvPr id="5" name="Picture Placeholder 4">
            <a:extLst>
              <a:ext uri="{FF2B5EF4-FFF2-40B4-BE49-F238E27FC236}">
                <a16:creationId xmlns:a16="http://schemas.microsoft.com/office/drawing/2014/main" id="{2AC5DB2E-12B6-4439-B91A-671AC8C6B1D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6508750" y="862013"/>
            <a:ext cx="5132388" cy="5133975"/>
          </a:xfrm>
          <a:prstGeom prst="rect">
            <a:avLst/>
          </a:prstGeom>
        </p:spPr>
      </p:pic>
    </p:spTree>
    <p:extLst>
      <p:ext uri="{BB962C8B-B14F-4D97-AF65-F5344CB8AC3E}">
        <p14:creationId xmlns:p14="http://schemas.microsoft.com/office/powerpoint/2010/main" val="237761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5B37-109F-4DEB-A6D3-E9593F30B5D7}"/>
              </a:ext>
            </a:extLst>
          </p:cNvPr>
          <p:cNvSpPr>
            <a:spLocks noGrp="1"/>
          </p:cNvSpPr>
          <p:nvPr>
            <p:ph type="title"/>
          </p:nvPr>
        </p:nvSpPr>
        <p:spPr/>
        <p:txBody>
          <a:bodyPr/>
          <a:lstStyle/>
          <a:p>
            <a:r>
              <a:rPr lang="en-US" dirty="0">
                <a:latin typeface="Arial Black" panose="020B0A04020102020204" pitchFamily="34" charset="0"/>
              </a:rPr>
              <a:t>Relational Worldview</a:t>
            </a:r>
          </a:p>
        </p:txBody>
      </p:sp>
      <p:sp>
        <p:nvSpPr>
          <p:cNvPr id="3" name="Picture Placeholder 2">
            <a:extLst>
              <a:ext uri="{FF2B5EF4-FFF2-40B4-BE49-F238E27FC236}">
                <a16:creationId xmlns:a16="http://schemas.microsoft.com/office/drawing/2014/main" id="{F5CB6FEC-24BA-401F-A2B8-BD3EAF50411C}"/>
              </a:ext>
            </a:extLst>
          </p:cNvPr>
          <p:cNvSpPr>
            <a:spLocks noGrp="1"/>
          </p:cNvSpPr>
          <p:nvPr>
            <p:ph type="pic" sz="quarter" idx="13"/>
          </p:nvPr>
        </p:nvSpPr>
        <p:spPr>
          <a:xfrm>
            <a:off x="-3175" y="-43751"/>
            <a:ext cx="6196013" cy="4602877"/>
          </a:xfrm>
        </p:spPr>
      </p:sp>
      <p:sp>
        <p:nvSpPr>
          <p:cNvPr id="4" name="Text Placeholder 3">
            <a:extLst>
              <a:ext uri="{FF2B5EF4-FFF2-40B4-BE49-F238E27FC236}">
                <a16:creationId xmlns:a16="http://schemas.microsoft.com/office/drawing/2014/main" id="{3A3D7D55-C779-4B53-929E-2AC6209E5CA1}"/>
              </a:ext>
            </a:extLst>
          </p:cNvPr>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On our globe today, there are two predominant worldviews—linear and relational. The linear worldview is rooted in European and mainstream American thought. It is very temporal, and it is firmly rooted in the logic that says cause has to come before effect. </a:t>
            </a:r>
          </a:p>
          <a:p>
            <a:r>
              <a:rPr lang="en-US" dirty="0">
                <a:latin typeface="Arial" panose="020B0604020202020204" pitchFamily="34" charset="0"/>
                <a:cs typeface="Arial" panose="020B0604020202020204" pitchFamily="34" charset="0"/>
              </a:rPr>
              <a:t>In contrast, the relational worldview sees life as harmonious relationships where health is achieved by maintaining balance between the many interrelating factors in one’s circle of life</a:t>
            </a:r>
            <a:r>
              <a:rPr lang="en-US" dirty="0"/>
              <a:t>. </a:t>
            </a:r>
          </a:p>
          <a:p>
            <a:endParaRPr lang="en-US" dirty="0"/>
          </a:p>
        </p:txBody>
      </p:sp>
      <p:sp>
        <p:nvSpPr>
          <p:cNvPr id="7" name="Slide Number Placeholder 6">
            <a:extLst>
              <a:ext uri="{FF2B5EF4-FFF2-40B4-BE49-F238E27FC236}">
                <a16:creationId xmlns:a16="http://schemas.microsoft.com/office/drawing/2014/main" id="{8428F3EA-5C58-4D06-A515-32EA36C1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pic>
        <p:nvPicPr>
          <p:cNvPr id="10" name="Picture 9" descr="Sphere of mesh and nodes">
            <a:extLst>
              <a:ext uri="{FF2B5EF4-FFF2-40B4-BE49-F238E27FC236}">
                <a16:creationId xmlns:a16="http://schemas.microsoft.com/office/drawing/2014/main" id="{E4438DFA-470C-4531-9175-83519153EF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0" y="-18288"/>
            <a:ext cx="4876800" cy="4663440"/>
          </a:xfrm>
          <a:prstGeom prst="rect">
            <a:avLst/>
          </a:prstGeom>
          <a:noFill/>
        </p:spPr>
      </p:pic>
    </p:spTree>
    <p:extLst>
      <p:ext uri="{BB962C8B-B14F-4D97-AF65-F5344CB8AC3E}">
        <p14:creationId xmlns:p14="http://schemas.microsoft.com/office/powerpoint/2010/main" val="332357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095A-5309-4322-9ACD-42DC44DD6002}"/>
              </a:ext>
            </a:extLst>
          </p:cNvPr>
          <p:cNvSpPr>
            <a:spLocks noGrp="1"/>
          </p:cNvSpPr>
          <p:nvPr>
            <p:ph type="title"/>
          </p:nvPr>
        </p:nvSpPr>
        <p:spPr>
          <a:xfrm>
            <a:off x="838200" y="559813"/>
            <a:ext cx="4633785" cy="2397324"/>
          </a:xfrm>
        </p:spPr>
        <p:txBody>
          <a:bodyPr anchor="ctr">
            <a:normAutofit/>
          </a:bodyPr>
          <a:lstStyle/>
          <a:p>
            <a:r>
              <a:rPr lang="en-US" dirty="0"/>
              <a:t>Linear Worldview</a:t>
            </a:r>
          </a:p>
        </p:txBody>
      </p:sp>
      <p:sp>
        <p:nvSpPr>
          <p:cNvPr id="3" name="Text Placeholder 2">
            <a:extLst>
              <a:ext uri="{FF2B5EF4-FFF2-40B4-BE49-F238E27FC236}">
                <a16:creationId xmlns:a16="http://schemas.microsoft.com/office/drawing/2014/main" id="{5F78BFFA-6F9D-4030-81CC-80D1C90E7E08}"/>
              </a:ext>
            </a:extLst>
          </p:cNvPr>
          <p:cNvSpPr>
            <a:spLocks noGrp="1"/>
          </p:cNvSpPr>
          <p:nvPr>
            <p:ph type="body" sz="quarter" idx="10"/>
          </p:nvPr>
        </p:nvSpPr>
        <p:spPr>
          <a:xfrm>
            <a:off x="838200" y="3200400"/>
            <a:ext cx="4633913" cy="2913063"/>
          </a:xfrm>
        </p:spPr>
        <p:txBody>
          <a:bodyPr>
            <a:normAutofit/>
          </a:bodyPr>
          <a:lstStyle/>
          <a:p>
            <a:pPr>
              <a:lnSpc>
                <a:spcPct val="100000"/>
              </a:lnSpc>
            </a:pPr>
            <a:r>
              <a:rPr lang="en-US" sz="1800" dirty="0">
                <a:latin typeface="Arial" panose="020B0604020202020204" pitchFamily="34" charset="0"/>
                <a:cs typeface="Arial" panose="020B0604020202020204" pitchFamily="34" charset="0"/>
              </a:rPr>
              <a:t>The linear worldview finds its roots in Western European and American thought. It is logical, time oriented, and systematic, and has at it’s core the cause-and-effect relationship. </a:t>
            </a:r>
          </a:p>
          <a:p>
            <a:pPr>
              <a:lnSpc>
                <a:spcPct val="100000"/>
              </a:lnSpc>
            </a:pPr>
            <a:r>
              <a:rPr lang="en-US" sz="1800" dirty="0">
                <a:latin typeface="Arial" panose="020B0604020202020204" pitchFamily="34" charset="0"/>
                <a:cs typeface="Arial" panose="020B0604020202020204" pitchFamily="34" charset="0"/>
              </a:rPr>
              <a:t>To understand the world is to understand the linear cause-and-effect relationships between events.</a:t>
            </a:r>
          </a:p>
          <a:p>
            <a:pPr>
              <a:lnSpc>
                <a:spcPct val="100000"/>
              </a:lnSpc>
            </a:pPr>
            <a:endParaRPr lang="en-US" sz="2000" dirty="0"/>
          </a:p>
        </p:txBody>
      </p:sp>
      <p:pic>
        <p:nvPicPr>
          <p:cNvPr id="5" name="Picture 4" descr="Pile of carboard boxes">
            <a:extLst>
              <a:ext uri="{FF2B5EF4-FFF2-40B4-BE49-F238E27FC236}">
                <a16:creationId xmlns:a16="http://schemas.microsoft.com/office/drawing/2014/main" id="{7930ADED-E144-4038-8EE4-C16D7EC11F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p:spPr>
      </p:pic>
    </p:spTree>
    <p:extLst>
      <p:ext uri="{BB962C8B-B14F-4D97-AF65-F5344CB8AC3E}">
        <p14:creationId xmlns:p14="http://schemas.microsoft.com/office/powerpoint/2010/main" val="3561398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756454-5033-4BB8-BE47-E08E488ADC6C}"/>
              </a:ext>
            </a:extLst>
          </p:cNvPr>
          <p:cNvSpPr>
            <a:spLocks noGrp="1"/>
          </p:cNvSpPr>
          <p:nvPr>
            <p:ph type="title"/>
          </p:nvPr>
        </p:nvSpPr>
        <p:spPr>
          <a:xfrm>
            <a:off x="838200" y="4679001"/>
            <a:ext cx="10348147" cy="1388631"/>
          </a:xfrm>
        </p:spPr>
        <p:txBody>
          <a:bodyPr anchor="ctr">
            <a:normAutofit/>
          </a:bodyPr>
          <a:lstStyle/>
          <a:p>
            <a:pPr>
              <a:lnSpc>
                <a:spcPct val="90000"/>
              </a:lnSpc>
            </a:pPr>
            <a:r>
              <a:rPr lang="en-US" sz="1800" dirty="0"/>
              <a:t>In the relational worldview, helpers and healers are taught to understand problems through the balances and imbalances in the person’s relational world. We are taught to see and accept complex (sometimes illogical) inter-relationships that can be influenced by entering the world of the student/parent and examine and reshaping the balance contextually, cognitively, emotionally, physically, and/or spiritually. </a:t>
            </a:r>
          </a:p>
          <a:p>
            <a:pPr>
              <a:lnSpc>
                <a:spcPct val="90000"/>
              </a:lnSpc>
            </a:pPr>
            <a:endParaRPr lang="en-US" sz="1800" dirty="0"/>
          </a:p>
        </p:txBody>
      </p:sp>
      <p:sp>
        <p:nvSpPr>
          <p:cNvPr id="7" name="Slide Number Placeholder 6">
            <a:extLst>
              <a:ext uri="{FF2B5EF4-FFF2-40B4-BE49-F238E27FC236}">
                <a16:creationId xmlns:a16="http://schemas.microsoft.com/office/drawing/2014/main" id="{BFAA022A-C0CE-42AB-B1DB-DE5BB8498180}"/>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rPr>
              <a:pPr marL="0" marR="0" lvl="0" indent="0" defTabSz="914400" rtl="0" eaLnBrk="1" fontAlgn="auto" latinLnBrk="0" hangingPunct="1">
                <a:spcBef>
                  <a:spcPts val="0"/>
                </a:spcBef>
                <a:spcAft>
                  <a:spcPts val="600"/>
                </a:spcAft>
                <a:buClrTx/>
                <a:buSzTx/>
                <a:buFontTx/>
                <a:buNone/>
                <a:tabLst/>
                <a:defRPr/>
              </a:pPr>
              <a:t>14</a:t>
            </a:fld>
            <a:endParaRPr kumimoji="0" lang="en-US"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endParaRPr>
          </a:p>
        </p:txBody>
      </p:sp>
      <p:pic>
        <p:nvPicPr>
          <p:cNvPr id="9" name="Picture 8" descr="One in a crowd">
            <a:extLst>
              <a:ext uri="{FF2B5EF4-FFF2-40B4-BE49-F238E27FC236}">
                <a16:creationId xmlns:a16="http://schemas.microsoft.com/office/drawing/2014/main" id="{475633C1-1499-419B-8F52-6068676036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92113" y="217488"/>
            <a:ext cx="11407775" cy="4344987"/>
          </a:xfrm>
          <a:prstGeom prst="rect">
            <a:avLst/>
          </a:prstGeom>
          <a:noFill/>
        </p:spPr>
      </p:pic>
    </p:spTree>
    <p:extLst>
      <p:ext uri="{BB962C8B-B14F-4D97-AF65-F5344CB8AC3E}">
        <p14:creationId xmlns:p14="http://schemas.microsoft.com/office/powerpoint/2010/main" val="95304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A38D68-EB61-44B7-B21B-4627B4E6E64D}"/>
              </a:ext>
            </a:extLst>
          </p:cNvPr>
          <p:cNvSpPr>
            <a:spLocks noGrp="1"/>
          </p:cNvSpPr>
          <p:nvPr>
            <p:ph type="title"/>
          </p:nvPr>
        </p:nvSpPr>
        <p:spPr>
          <a:xfrm>
            <a:off x="838200" y="559813"/>
            <a:ext cx="4633785" cy="2397324"/>
          </a:xfrm>
        </p:spPr>
        <p:txBody>
          <a:bodyPr anchor="ctr">
            <a:normAutofit/>
          </a:bodyPr>
          <a:lstStyle/>
          <a:p>
            <a:r>
              <a:rPr lang="en-US" dirty="0"/>
              <a:t>Relational  Worldview</a:t>
            </a:r>
          </a:p>
        </p:txBody>
      </p:sp>
      <p:sp>
        <p:nvSpPr>
          <p:cNvPr id="9" name="Text Placeholder 8">
            <a:extLst>
              <a:ext uri="{FF2B5EF4-FFF2-40B4-BE49-F238E27FC236}">
                <a16:creationId xmlns:a16="http://schemas.microsoft.com/office/drawing/2014/main" id="{11E53DB5-FB12-42C4-80B7-F11264A5BD7C}"/>
              </a:ext>
            </a:extLst>
          </p:cNvPr>
          <p:cNvSpPr>
            <a:spLocks noGrp="1"/>
          </p:cNvSpPr>
          <p:nvPr>
            <p:ph type="body" sz="quarter" idx="10"/>
          </p:nvPr>
        </p:nvSpPr>
        <p:spPr>
          <a:xfrm>
            <a:off x="838200" y="3200400"/>
            <a:ext cx="4633913" cy="2913063"/>
          </a:xfrm>
        </p:spPr>
        <p:txBody>
          <a:bodyPr>
            <a:normAutofit/>
          </a:bodyPr>
          <a:lstStyle/>
          <a:p>
            <a:pPr>
              <a:lnSpc>
                <a:spcPct val="100000"/>
              </a:lnSpc>
            </a:pPr>
            <a:r>
              <a:rPr lang="en-US" sz="1600" dirty="0">
                <a:latin typeface="Arial" panose="020B0604020202020204" pitchFamily="34" charset="0"/>
                <a:cs typeface="Arial" panose="020B0604020202020204" pitchFamily="34" charset="0"/>
              </a:rPr>
              <a:t>Interventions need not be logically targeted to a particular symptom or cause but, rather, focused on bringing the person back into balance. Nothing in a person’s existence can change without all other things changing as well. </a:t>
            </a:r>
          </a:p>
          <a:p>
            <a:pPr>
              <a:lnSpc>
                <a:spcPct val="100000"/>
              </a:lnSpc>
            </a:pPr>
            <a:r>
              <a:rPr lang="en-US" sz="1600" dirty="0">
                <a:latin typeface="Arial" panose="020B0604020202020204" pitchFamily="34" charset="0"/>
                <a:cs typeface="Arial" panose="020B0604020202020204" pitchFamily="34" charset="0"/>
              </a:rPr>
              <a:t>Thus, an effective helper is one who gains understanding of the complex interdependent nature of life and learns how to use physical, psychological, contextual, and healing interventions to promote harmony</a:t>
            </a:r>
          </a:p>
        </p:txBody>
      </p:sp>
      <p:pic>
        <p:nvPicPr>
          <p:cNvPr id="11" name="Picture Placeholder 10" descr="A person holding a horse&#10;&#10;Description automatically generated with low confidence">
            <a:extLst>
              <a:ext uri="{FF2B5EF4-FFF2-40B4-BE49-F238E27FC236}">
                <a16:creationId xmlns:a16="http://schemas.microsoft.com/office/drawing/2014/main" id="{ABCE64D2-90F0-4A7B-885D-07CB0BDD7DD3}"/>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b="-1"/>
          <a:stretch/>
        </p:blipFill>
        <p:spPr>
          <a:xfrm>
            <a:off x="6508749" y="862806"/>
            <a:ext cx="5132388" cy="5132388"/>
          </a:xfrm>
          <a:noFill/>
        </p:spPr>
      </p:pic>
      <p:sp>
        <p:nvSpPr>
          <p:cNvPr id="5" name="Slide Number Placeholder 4" hidden="1">
            <a:extLst>
              <a:ext uri="{FF2B5EF4-FFF2-40B4-BE49-F238E27FC236}">
                <a16:creationId xmlns:a16="http://schemas.microsoft.com/office/drawing/2014/main" id="{276DABEC-0039-489A-8EF8-14B3B25F9A7E}"/>
              </a:ext>
            </a:extLst>
          </p:cNvPr>
          <p:cNvSpPr>
            <a:spLocks noGrp="1"/>
          </p:cNvSpPr>
          <p:nvPr>
            <p:ph type="sldNum" sz="quarter" idx="4294967295"/>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52050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8DFDDC9-1B25-4176-8ED1-303B66965886}"/>
              </a:ext>
            </a:extLst>
          </p:cNvPr>
          <p:cNvSpPr>
            <a:spLocks noGrp="1"/>
          </p:cNvSpPr>
          <p:nvPr>
            <p:ph type="title"/>
          </p:nvPr>
        </p:nvSpPr>
        <p:spPr>
          <a:xfrm>
            <a:off x="838200" y="4876800"/>
            <a:ext cx="10003218" cy="1219200"/>
          </a:xfrm>
        </p:spPr>
        <p:txBody>
          <a:bodyPr>
            <a:normAutofit fontScale="90000"/>
          </a:bodyPr>
          <a:lstStyle/>
          <a:p>
            <a:r>
              <a:rPr lang="en-US" dirty="0"/>
              <a:t>The “Why” of Relational Approaches   </a:t>
            </a:r>
          </a:p>
        </p:txBody>
      </p:sp>
      <p:pic>
        <p:nvPicPr>
          <p:cNvPr id="11" name="Picture Placeholder 10" descr="Logo, company name&#10;&#10;Description automatically generated">
            <a:extLst>
              <a:ext uri="{FF2B5EF4-FFF2-40B4-BE49-F238E27FC236}">
                <a16:creationId xmlns:a16="http://schemas.microsoft.com/office/drawing/2014/main" id="{BBE0E093-8577-4233-ABC4-21E3E51CDF5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3636" r="1170" b="-13"/>
          <a:stretch/>
        </p:blipFill>
        <p:spPr>
          <a:xfrm>
            <a:off x="-3175" y="10"/>
            <a:ext cx="6196013" cy="4602867"/>
          </a:xfrm>
          <a:prstGeom prst="rect">
            <a:avLst/>
          </a:prstGeom>
          <a:noFill/>
        </p:spPr>
      </p:pic>
      <p:sp>
        <p:nvSpPr>
          <p:cNvPr id="21" name="Text Placeholder 3">
            <a:extLst>
              <a:ext uri="{FF2B5EF4-FFF2-40B4-BE49-F238E27FC236}">
                <a16:creationId xmlns:a16="http://schemas.microsoft.com/office/drawing/2014/main" id="{9B1FF4E6-0709-4ECB-B438-EA1C61339048}"/>
              </a:ext>
            </a:extLst>
          </p:cNvPr>
          <p:cNvSpPr>
            <a:spLocks noGrp="1"/>
          </p:cNvSpPr>
          <p:nvPr>
            <p:ph type="body" sz="quarter" idx="14"/>
          </p:nvPr>
        </p:nvSpPr>
        <p:spPr>
          <a:xfrm>
            <a:off x="6650718" y="327025"/>
            <a:ext cx="5073194" cy="3949987"/>
          </a:xfrm>
        </p:spPr>
        <p:txBody>
          <a:bodyPr/>
          <a:lstStyle/>
          <a:p>
            <a:r>
              <a:rPr lang="en-US" sz="1800" noProof="1">
                <a:solidFill>
                  <a:srgbClr val="000000"/>
                </a:solidFill>
                <a:latin typeface="Arial"/>
                <a:cs typeface="Arial"/>
              </a:rPr>
              <a:t>Helps to foster an environment where restorative practices are more likely to be adopted and sustained.</a:t>
            </a:r>
          </a:p>
          <a:p>
            <a:r>
              <a:rPr lang="en-US" sz="1800" noProof="1">
                <a:solidFill>
                  <a:srgbClr val="000000"/>
                </a:solidFill>
                <a:latin typeface="Arial"/>
                <a:cs typeface="Arial"/>
              </a:rPr>
              <a:t>Understanding trauma supports the need to adopt restorative practices. </a:t>
            </a:r>
          </a:p>
          <a:p>
            <a:r>
              <a:rPr lang="en-US" noProof="1">
                <a:solidFill>
                  <a:srgbClr val="000000"/>
                </a:solidFill>
                <a:latin typeface="Arial"/>
                <a:cs typeface="Arial"/>
              </a:rPr>
              <a:t>Supports an emphasis on relationship and connection (vs. isolation and disconnection common with trauma).</a:t>
            </a:r>
          </a:p>
          <a:p>
            <a:r>
              <a:rPr lang="en-US" sz="1800" noProof="1">
                <a:solidFill>
                  <a:srgbClr val="000000"/>
                </a:solidFill>
                <a:latin typeface="Arial"/>
                <a:cs typeface="Arial"/>
              </a:rPr>
              <a:t>Provides an empathic and compassionate space for understanding behavior.</a:t>
            </a:r>
            <a:endParaRPr lang="en-US" sz="1800" noProof="1">
              <a:latin typeface="Arial"/>
              <a:cs typeface="Arial"/>
            </a:endParaRPr>
          </a:p>
          <a:p>
            <a:endParaRPr lang="en-US" dirty="0"/>
          </a:p>
        </p:txBody>
      </p:sp>
      <p:sp>
        <p:nvSpPr>
          <p:cNvPr id="27" name="Slide Number Placeholder 6">
            <a:extLst>
              <a:ext uri="{FF2B5EF4-FFF2-40B4-BE49-F238E27FC236}">
                <a16:creationId xmlns:a16="http://schemas.microsoft.com/office/drawing/2014/main" id="{E856E861-E8C8-42EE-93C7-39E869A2EB17}"/>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98819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C9E0AC1-CD71-41EB-B1C4-9D1237F5E040}"/>
              </a:ext>
            </a:extLst>
          </p:cNvPr>
          <p:cNvSpPr>
            <a:spLocks noGrp="1"/>
          </p:cNvSpPr>
          <p:nvPr>
            <p:ph type="title"/>
          </p:nvPr>
        </p:nvSpPr>
        <p:spPr>
          <a:xfrm>
            <a:off x="838200" y="559813"/>
            <a:ext cx="4633785" cy="2397324"/>
          </a:xfrm>
        </p:spPr>
        <p:txBody>
          <a:bodyPr/>
          <a:lstStyle/>
          <a:p>
            <a:r>
              <a:rPr lang="en-US" dirty="0"/>
              <a:t>It Starts With Us</a:t>
            </a:r>
          </a:p>
        </p:txBody>
      </p:sp>
      <p:sp>
        <p:nvSpPr>
          <p:cNvPr id="7" name="Text Placeholder 6">
            <a:extLst>
              <a:ext uri="{FF2B5EF4-FFF2-40B4-BE49-F238E27FC236}">
                <a16:creationId xmlns:a16="http://schemas.microsoft.com/office/drawing/2014/main" id="{A881E074-654A-4F7C-AB61-8595CD682D10}"/>
              </a:ext>
            </a:extLst>
          </p:cNvPr>
          <p:cNvSpPr>
            <a:spLocks noGrp="1"/>
          </p:cNvSpPr>
          <p:nvPr>
            <p:ph type="body" sz="quarter" idx="10"/>
          </p:nvPr>
        </p:nvSpPr>
        <p:spPr>
          <a:xfrm>
            <a:off x="838200" y="3200400"/>
            <a:ext cx="4633913" cy="2913063"/>
          </a:xfrm>
        </p:spPr>
        <p:txBody>
          <a:bodyPr>
            <a:normAutofit fontScale="92500" lnSpcReduction="20000"/>
          </a:bodyPr>
          <a:lstStyle/>
          <a:p>
            <a:pPr>
              <a:lnSpc>
                <a:spcPct val="100000"/>
              </a:lnSpc>
              <a:buNone/>
            </a:pPr>
            <a:r>
              <a:rPr lang="en-US" sz="1800" dirty="0">
                <a:latin typeface="Arial" panose="020B0604020202020204" pitchFamily="34" charset="0"/>
                <a:cs typeface="Arial" panose="020B0604020202020204" pitchFamily="34" charset="0"/>
              </a:rPr>
              <a:t>What I know about bravery in my community is that I am </a:t>
            </a:r>
          </a:p>
          <a:p>
            <a:pPr>
              <a:lnSpc>
                <a:spcPct val="100000"/>
              </a:lnSpc>
              <a:buNone/>
            </a:pPr>
            <a:r>
              <a:rPr lang="en-US" sz="1800" dirty="0">
                <a:latin typeface="Arial" panose="020B0604020202020204" pitchFamily="34" charset="0"/>
                <a:cs typeface="Arial" panose="020B0604020202020204" pitchFamily="34" charset="0"/>
              </a:rPr>
              <a:t>not brave by myself… </a:t>
            </a:r>
          </a:p>
          <a:p>
            <a:pPr>
              <a:lnSpc>
                <a:spcPct val="100000"/>
              </a:lnSpc>
              <a:buNone/>
            </a:pPr>
            <a:r>
              <a:rPr lang="en-US" sz="1800" dirty="0">
                <a:latin typeface="Arial" panose="020B0604020202020204" pitchFamily="34" charset="0"/>
                <a:cs typeface="Arial" panose="020B0604020202020204" pitchFamily="34" charset="0"/>
              </a:rPr>
              <a:t>I am </a:t>
            </a:r>
          </a:p>
          <a:p>
            <a:pPr>
              <a:lnSpc>
                <a:spcPct val="100000"/>
              </a:lnSpc>
              <a:buNone/>
            </a:pPr>
            <a:r>
              <a:rPr lang="en-US" sz="1800" dirty="0">
                <a:latin typeface="Arial" panose="020B0604020202020204" pitchFamily="34" charset="0"/>
                <a:cs typeface="Arial" panose="020B0604020202020204" pitchFamily="34" charset="0"/>
              </a:rPr>
              <a:t>part of a community….</a:t>
            </a:r>
          </a:p>
          <a:p>
            <a:pPr>
              <a:lnSpc>
                <a:spcPct val="100000"/>
              </a:lnSpc>
              <a:buNone/>
            </a:pPr>
            <a:r>
              <a:rPr lang="en-US" sz="1800" dirty="0">
                <a:latin typeface="Arial" panose="020B0604020202020204" pitchFamily="34" charset="0"/>
                <a:cs typeface="Arial" panose="020B0604020202020204" pitchFamily="34" charset="0"/>
              </a:rPr>
              <a:t>I am brave because of them </a:t>
            </a:r>
          </a:p>
          <a:p>
            <a:pPr>
              <a:lnSpc>
                <a:spcPct val="100000"/>
              </a:lnSpc>
              <a:buNone/>
            </a:pPr>
            <a:r>
              <a:rPr lang="en-US" sz="1800" dirty="0">
                <a:latin typeface="Arial" panose="020B0604020202020204" pitchFamily="34" charset="0"/>
                <a:cs typeface="Arial" panose="020B0604020202020204" pitchFamily="34" charset="0"/>
              </a:rPr>
              <a:t>Everyday I wake up and I ask myself </a:t>
            </a:r>
          </a:p>
          <a:p>
            <a:pPr>
              <a:lnSpc>
                <a:spcPct val="100000"/>
              </a:lnSpc>
              <a:buNone/>
            </a:pPr>
            <a:r>
              <a:rPr lang="en-US" sz="1800" dirty="0">
                <a:latin typeface="Arial" panose="020B0604020202020204" pitchFamily="34" charset="0"/>
                <a:cs typeface="Arial" panose="020B0604020202020204" pitchFamily="34" charset="0"/>
              </a:rPr>
              <a:t>“Am I going to brave enough today to </a:t>
            </a:r>
          </a:p>
          <a:p>
            <a:pPr>
              <a:lnSpc>
                <a:spcPct val="100000"/>
              </a:lnSpc>
              <a:buNone/>
            </a:pPr>
            <a:r>
              <a:rPr lang="en-US" sz="1800" dirty="0">
                <a:latin typeface="Arial" panose="020B0604020202020204" pitchFamily="34" charset="0"/>
                <a:cs typeface="Arial" panose="020B0604020202020204" pitchFamily="34" charset="0"/>
              </a:rPr>
              <a:t>challenge the system?</a:t>
            </a:r>
          </a:p>
          <a:p>
            <a:pPr>
              <a:lnSpc>
                <a:spcPct val="100000"/>
              </a:lnSpc>
            </a:pPr>
            <a:endParaRPr lang="en-US" sz="1300" dirty="0"/>
          </a:p>
        </p:txBody>
      </p:sp>
      <p:pic>
        <p:nvPicPr>
          <p:cNvPr id="8" name="Content Placeholder 4">
            <a:extLst>
              <a:ext uri="{FF2B5EF4-FFF2-40B4-BE49-F238E27FC236}">
                <a16:creationId xmlns:a16="http://schemas.microsoft.com/office/drawing/2014/main" id="{9A196081-1557-4BE1-A198-9986105AA6EC}"/>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1155" r="11155"/>
          <a:stretch/>
        </p:blipFill>
        <p:spPr>
          <a:xfrm>
            <a:off x="6509549" y="862806"/>
            <a:ext cx="5130787" cy="5132388"/>
          </a:xfrm>
          <a:prstGeom prst="rect">
            <a:avLst/>
          </a:prstGeom>
          <a:noFill/>
        </p:spPr>
      </p:pic>
    </p:spTree>
    <p:extLst>
      <p:ext uri="{BB962C8B-B14F-4D97-AF65-F5344CB8AC3E}">
        <p14:creationId xmlns:p14="http://schemas.microsoft.com/office/powerpoint/2010/main" val="343447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228C923-CB98-4379-AF68-9CF082D2718B}"/>
              </a:ext>
            </a:extLst>
          </p:cNvPr>
          <p:cNvSpPr>
            <a:spLocks noGrp="1"/>
          </p:cNvSpPr>
          <p:nvPr>
            <p:ph type="title"/>
          </p:nvPr>
        </p:nvSpPr>
        <p:spPr>
          <a:xfrm>
            <a:off x="838200" y="4876800"/>
            <a:ext cx="10003218" cy="1219200"/>
          </a:xfrm>
        </p:spPr>
        <p:txBody>
          <a:bodyPr anchor="ctr">
            <a:normAutofit/>
          </a:bodyPr>
          <a:lstStyle/>
          <a:p>
            <a:r>
              <a:rPr lang="en-US" dirty="0"/>
              <a:t>Creating Place &amp; Space  </a:t>
            </a:r>
          </a:p>
        </p:txBody>
      </p:sp>
      <p:pic>
        <p:nvPicPr>
          <p:cNvPr id="8" name="Picture Placeholder 7" descr="Hand holding bluury light">
            <a:extLst>
              <a:ext uri="{FF2B5EF4-FFF2-40B4-BE49-F238E27FC236}">
                <a16:creationId xmlns:a16="http://schemas.microsoft.com/office/drawing/2014/main" id="{4E053084-D5E9-41BA-A4E9-FD52CCFC0E1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
          <a:stretch/>
        </p:blipFill>
        <p:spPr>
          <a:xfrm>
            <a:off x="-3175" y="10"/>
            <a:ext cx="6196013" cy="4602867"/>
          </a:xfrm>
          <a:prstGeom prst="rect">
            <a:avLst/>
          </a:prstGeom>
          <a:noFill/>
        </p:spPr>
      </p:pic>
      <p:sp>
        <p:nvSpPr>
          <p:cNvPr id="15" name="Text Placeholder 3">
            <a:extLst>
              <a:ext uri="{FF2B5EF4-FFF2-40B4-BE49-F238E27FC236}">
                <a16:creationId xmlns:a16="http://schemas.microsoft.com/office/drawing/2014/main" id="{6C297341-F9D8-4C88-B879-7F8D1D1676C8}"/>
              </a:ext>
            </a:extLst>
          </p:cNvPr>
          <p:cNvSpPr>
            <a:spLocks noGrp="1"/>
          </p:cNvSpPr>
          <p:nvPr>
            <p:ph type="body" sz="quarter" idx="14"/>
          </p:nvPr>
        </p:nvSpPr>
        <p:spPr>
          <a:xfrm>
            <a:off x="6650718" y="327025"/>
            <a:ext cx="5073194" cy="3949987"/>
          </a:xfrm>
        </p:spPr>
        <p:txBody>
          <a:bodyPr anchor="ctr">
            <a:normAutofit/>
          </a:bodyPr>
          <a:lstStyle/>
          <a:p>
            <a:r>
              <a:rPr lang="en-US" dirty="0">
                <a:latin typeface="Arial" panose="020B0604020202020204" pitchFamily="34" charset="0"/>
                <a:cs typeface="Arial" panose="020B0604020202020204" pitchFamily="34" charset="0"/>
              </a:rPr>
              <a:t>Language </a:t>
            </a:r>
          </a:p>
          <a:p>
            <a:r>
              <a:rPr lang="en-US" dirty="0">
                <a:latin typeface="Arial" panose="020B0604020202020204" pitchFamily="34" charset="0"/>
                <a:cs typeface="Arial" panose="020B0604020202020204" pitchFamily="34" charset="0"/>
              </a:rPr>
              <a:t>Environment</a:t>
            </a:r>
          </a:p>
          <a:p>
            <a:r>
              <a:rPr lang="en-US" dirty="0">
                <a:latin typeface="Arial" panose="020B0604020202020204" pitchFamily="34" charset="0"/>
                <a:cs typeface="Arial" panose="020B0604020202020204" pitchFamily="34" charset="0"/>
              </a:rPr>
              <a:t>Policy</a:t>
            </a:r>
          </a:p>
          <a:p>
            <a:r>
              <a:rPr lang="en-US" dirty="0">
                <a:latin typeface="Arial" panose="020B0604020202020204" pitchFamily="34" charset="0"/>
                <a:cs typeface="Arial" panose="020B0604020202020204" pitchFamily="34" charset="0"/>
              </a:rPr>
              <a:t>Relationships</a:t>
            </a:r>
          </a:p>
          <a:p>
            <a:r>
              <a:rPr lang="en-US" dirty="0">
                <a:latin typeface="Arial" panose="020B0604020202020204" pitchFamily="34" charset="0"/>
                <a:cs typeface="Arial" panose="020B0604020202020204" pitchFamily="34" charset="0"/>
              </a:rPr>
              <a:t>Capacity </a:t>
            </a:r>
          </a:p>
          <a:p>
            <a:r>
              <a:rPr lang="en-US" dirty="0">
                <a:latin typeface="Arial" panose="020B0604020202020204" pitchFamily="34" charset="0"/>
                <a:cs typeface="Arial" panose="020B0604020202020204" pitchFamily="34" charset="0"/>
              </a:rPr>
              <a:t>Community</a:t>
            </a:r>
          </a:p>
          <a:p>
            <a:r>
              <a:rPr lang="en-US" dirty="0">
                <a:latin typeface="Arial" panose="020B0604020202020204" pitchFamily="34" charset="0"/>
                <a:cs typeface="Arial" panose="020B0604020202020204" pitchFamily="34" charset="0"/>
              </a:rPr>
              <a:t>Student- Parent- Family Voices</a:t>
            </a:r>
          </a:p>
          <a:p>
            <a:r>
              <a:rPr lang="en-US" dirty="0">
                <a:latin typeface="Arial" panose="020B0604020202020204" pitchFamily="34" charset="0"/>
                <a:cs typeface="Arial" panose="020B0604020202020204" pitchFamily="34" charset="0"/>
              </a:rPr>
              <a:t>Training </a:t>
            </a:r>
          </a:p>
        </p:txBody>
      </p:sp>
      <p:sp>
        <p:nvSpPr>
          <p:cNvPr id="7" name="Slide Number Placeholder 6">
            <a:extLst>
              <a:ext uri="{FF2B5EF4-FFF2-40B4-BE49-F238E27FC236}">
                <a16:creationId xmlns:a16="http://schemas.microsoft.com/office/drawing/2014/main" id="{6F6D284D-76C0-4C2D-88DB-5E8CD51B239E}"/>
              </a:ext>
            </a:extLst>
          </p:cNvPr>
          <p:cNvSpPr>
            <a:spLocks noGrp="1"/>
          </p:cNvSpPr>
          <p:nvPr>
            <p:ph type="sldNum" sz="quarter" idx="12"/>
          </p:nvPr>
        </p:nvSpPr>
        <p:spPr>
          <a:xfrm>
            <a:off x="10186908" y="6327648"/>
            <a:ext cx="1166892"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rPr>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216639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C8641F4-2B90-4271-B60D-03F562873011}"/>
              </a:ext>
            </a:extLst>
          </p:cNvPr>
          <p:cNvSpPr>
            <a:spLocks noGrp="1"/>
          </p:cNvSpPr>
          <p:nvPr>
            <p:ph type="title"/>
          </p:nvPr>
        </p:nvSpPr>
        <p:spPr>
          <a:xfrm>
            <a:off x="838200" y="4679001"/>
            <a:ext cx="10348147" cy="1388631"/>
          </a:xfrm>
        </p:spPr>
        <p:txBody>
          <a:bodyPr/>
          <a:lstStyle/>
          <a:p>
            <a:r>
              <a:rPr lang="en-US" dirty="0"/>
              <a:t>Imagining a New Pathway…… </a:t>
            </a:r>
          </a:p>
        </p:txBody>
      </p:sp>
      <p:sp>
        <p:nvSpPr>
          <p:cNvPr id="7" name="Slide Number Placeholder 6">
            <a:extLst>
              <a:ext uri="{FF2B5EF4-FFF2-40B4-BE49-F238E27FC236}">
                <a16:creationId xmlns:a16="http://schemas.microsoft.com/office/drawing/2014/main" id="{DC8C024A-7805-42EF-9FED-D97EEADB7AC0}"/>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rPr>
              <a:pPr marL="0" marR="0" lvl="0" indent="0" defTabSz="914400" rtl="0" eaLnBrk="1" fontAlgn="auto" latinLnBrk="0" hangingPunct="1">
                <a:spcBef>
                  <a:spcPts val="0"/>
                </a:spcBef>
                <a:spcAft>
                  <a:spcPts val="600"/>
                </a:spcAft>
                <a:buClrTx/>
                <a:buSzTx/>
                <a:buFontTx/>
                <a:buNone/>
                <a:tabLst/>
                <a:defRPr/>
              </a:pPr>
              <a:t>19</a:t>
            </a:fld>
            <a:endParaRPr kumimoji="0" lang="en-US"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endParaRPr>
          </a:p>
        </p:txBody>
      </p:sp>
      <p:graphicFrame>
        <p:nvGraphicFramePr>
          <p:cNvPr id="12" name="Text Placeholder 9">
            <a:extLst>
              <a:ext uri="{FF2B5EF4-FFF2-40B4-BE49-F238E27FC236}">
                <a16:creationId xmlns:a16="http://schemas.microsoft.com/office/drawing/2014/main" id="{BC940D36-D56F-404E-852D-724DEB30041E}"/>
              </a:ext>
            </a:extLst>
          </p:cNvPr>
          <p:cNvGraphicFramePr/>
          <p:nvPr>
            <p:extLst>
              <p:ext uri="{D42A27DB-BD31-4B8C-83A1-F6EECF244321}">
                <p14:modId xmlns:p14="http://schemas.microsoft.com/office/powerpoint/2010/main" val="3999931151"/>
              </p:ext>
            </p:extLst>
          </p:nvPr>
        </p:nvGraphicFramePr>
        <p:xfrm>
          <a:off x="392113" y="217488"/>
          <a:ext cx="11407775" cy="4344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55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B8D3AA2-31E2-4707-9FFA-D62F37278459}"/>
              </a:ext>
            </a:extLst>
          </p:cNvPr>
          <p:cNvSpPr>
            <a:spLocks noGrp="1"/>
          </p:cNvSpPr>
          <p:nvPr>
            <p:ph type="title"/>
          </p:nvPr>
        </p:nvSpPr>
        <p:spPr>
          <a:xfrm>
            <a:off x="838200" y="4581785"/>
            <a:ext cx="10348147" cy="1572606"/>
          </a:xfrm>
        </p:spPr>
        <p:txBody>
          <a:bodyPr/>
          <a:lstStyle/>
          <a:p>
            <a:pPr algn="ctr"/>
            <a:r>
              <a:rPr lang="en-US" dirty="0"/>
              <a:t>Opening </a:t>
            </a:r>
          </a:p>
        </p:txBody>
      </p:sp>
      <p:sp>
        <p:nvSpPr>
          <p:cNvPr id="7" name="Slide Number Placeholder 6">
            <a:extLst>
              <a:ext uri="{FF2B5EF4-FFF2-40B4-BE49-F238E27FC236}">
                <a16:creationId xmlns:a16="http://schemas.microsoft.com/office/drawing/2014/main" id="{098AF5CC-0913-4A50-9BA2-1863412E3AEB}"/>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rPr>
              <a:pPr marL="0" marR="0" lvl="0" indent="0" defTabSz="9144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endParaRPr>
          </a:p>
        </p:txBody>
      </p:sp>
      <p:sp>
        <p:nvSpPr>
          <p:cNvPr id="17" name="Content Placeholder 5">
            <a:extLst>
              <a:ext uri="{FF2B5EF4-FFF2-40B4-BE49-F238E27FC236}">
                <a16:creationId xmlns:a16="http://schemas.microsoft.com/office/drawing/2014/main" id="{5C70E0C9-B728-4E7E-918E-3CABB288A1A0}"/>
              </a:ext>
            </a:extLst>
          </p:cNvPr>
          <p:cNvSpPr>
            <a:spLocks noGrp="1"/>
          </p:cNvSpPr>
          <p:nvPr>
            <p:ph sz="quarter" idx="13"/>
          </p:nvPr>
        </p:nvSpPr>
        <p:spPr>
          <a:xfrm>
            <a:off x="1089025" y="209550"/>
            <a:ext cx="10013950" cy="4143375"/>
          </a:xfrm>
        </p:spPr>
        <p:txBody>
          <a:bodyPr/>
          <a:lstStyle/>
          <a:p>
            <a:pPr marL="0" indent="0" algn="ctr">
              <a:buNone/>
            </a:pPr>
            <a:r>
              <a:rPr lang="en-US" sz="1600" b="1" i="1" dirty="0">
                <a:latin typeface="Arial" panose="020B0604020202020204" pitchFamily="34" charset="0"/>
                <a:cs typeface="Arial" panose="020B0604020202020204" pitchFamily="34" charset="0"/>
              </a:rPr>
              <a:t>He said</a:t>
            </a:r>
            <a:r>
              <a:rPr lang="en-US" sz="1600" dirty="0">
                <a:latin typeface="Arial" panose="020B0604020202020204" pitchFamily="34" charset="0"/>
                <a:cs typeface="Arial" panose="020B0604020202020204" pitchFamily="34" charset="0"/>
              </a:rPr>
              <a:t>, “In the mist of hate, I found there was, within me, an invincible love.</a:t>
            </a:r>
          </a:p>
          <a:p>
            <a:pPr marL="0" indent="0" algn="ctr">
              <a:buNone/>
            </a:pPr>
            <a:r>
              <a:rPr lang="en-US" sz="1600" dirty="0">
                <a:latin typeface="Arial" panose="020B0604020202020204" pitchFamily="34" charset="0"/>
                <a:cs typeface="Arial" panose="020B0604020202020204" pitchFamily="34" charset="0"/>
              </a:rPr>
              <a:t> In the midst of tears, I found there was, within me, an invincible smile.</a:t>
            </a:r>
          </a:p>
          <a:p>
            <a:pPr marL="0" indent="0" algn="ctr">
              <a:buNone/>
            </a:pPr>
            <a:r>
              <a:rPr lang="en-US" sz="1600" dirty="0">
                <a:latin typeface="Arial" panose="020B0604020202020204" pitchFamily="34" charset="0"/>
                <a:cs typeface="Arial" panose="020B0604020202020204" pitchFamily="34" charset="0"/>
              </a:rPr>
              <a:t>In the midst of chaos, I found there was, within me an invincible calm.</a:t>
            </a: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sz="1600" b="1" i="1" dirty="0">
                <a:latin typeface="Arial" panose="020B0604020202020204" pitchFamily="34" charset="0"/>
                <a:cs typeface="Arial" panose="020B0604020202020204" pitchFamily="34" charset="0"/>
              </a:rPr>
              <a:t>I realized </a:t>
            </a:r>
            <a:r>
              <a:rPr lang="en-US" sz="1600" dirty="0">
                <a:latin typeface="Arial" panose="020B0604020202020204" pitchFamily="34" charset="0"/>
                <a:cs typeface="Arial" panose="020B0604020202020204" pitchFamily="34" charset="0"/>
              </a:rPr>
              <a:t>that through it all that in the midst of winter, I found that there was within me, an invincible summer.</a:t>
            </a:r>
          </a:p>
          <a:p>
            <a:pPr marL="0" indent="0" algn="ctr">
              <a:buNone/>
            </a:pPr>
            <a:r>
              <a:rPr lang="en-US" sz="1600" b="1" i="1" dirty="0">
                <a:latin typeface="Arial" panose="020B0604020202020204" pitchFamily="34" charset="0"/>
                <a:cs typeface="Arial" panose="020B0604020202020204" pitchFamily="34" charset="0"/>
              </a:rPr>
              <a:t>And,</a:t>
            </a:r>
            <a:r>
              <a:rPr lang="en-US" sz="1600" dirty="0">
                <a:latin typeface="Arial" panose="020B0604020202020204" pitchFamily="34" charset="0"/>
                <a:cs typeface="Arial" panose="020B0604020202020204" pitchFamily="34" charset="0"/>
              </a:rPr>
              <a:t> that makes me happy </a:t>
            </a:r>
          </a:p>
          <a:p>
            <a:pPr marL="0" indent="0" algn="ctr">
              <a:buNone/>
            </a:pPr>
            <a:r>
              <a:rPr lang="en-US" sz="1600" dirty="0">
                <a:latin typeface="Arial" panose="020B0604020202020204" pitchFamily="34" charset="0"/>
                <a:cs typeface="Arial" panose="020B0604020202020204" pitchFamily="34" charset="0"/>
              </a:rPr>
              <a:t>For it says that no matter how hard the world pushes against me,</a:t>
            </a:r>
          </a:p>
          <a:p>
            <a:pPr marL="0" indent="0" algn="ctr">
              <a:buNone/>
            </a:pPr>
            <a:r>
              <a:rPr lang="en-US" sz="1600" dirty="0">
                <a:latin typeface="Arial" panose="020B0604020202020204" pitchFamily="34" charset="0"/>
                <a:cs typeface="Arial" panose="020B0604020202020204" pitchFamily="34" charset="0"/>
              </a:rPr>
              <a:t> there’s something stronger-something better, pushing right back </a:t>
            </a:r>
          </a:p>
          <a:p>
            <a:pPr marL="0" indent="0" algn="ctr">
              <a:buNone/>
            </a:pPr>
            <a:r>
              <a:rPr lang="en-US" sz="1400" dirty="0">
                <a:latin typeface="Arial Black" panose="020B0A04020102020204" pitchFamily="34" charset="0"/>
                <a:cs typeface="Arial" panose="020B0604020202020204" pitchFamily="34" charset="0"/>
              </a:rPr>
              <a:t>Albert Camus </a:t>
            </a:r>
          </a:p>
        </p:txBody>
      </p:sp>
    </p:spTree>
    <p:extLst>
      <p:ext uri="{BB962C8B-B14F-4D97-AF65-F5344CB8AC3E}">
        <p14:creationId xmlns:p14="http://schemas.microsoft.com/office/powerpoint/2010/main" val="286409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1360-6EEC-42A9-989D-65706E7EBCB0}"/>
              </a:ext>
            </a:extLst>
          </p:cNvPr>
          <p:cNvSpPr>
            <a:spLocks noGrp="1"/>
          </p:cNvSpPr>
          <p:nvPr>
            <p:ph type="title"/>
          </p:nvPr>
        </p:nvSpPr>
        <p:spPr/>
        <p:txBody>
          <a:bodyPr/>
          <a:lstStyle/>
          <a:p>
            <a:r>
              <a:rPr lang="en-US" dirty="0"/>
              <a:t>Considerations Moving Forward……</a:t>
            </a:r>
          </a:p>
        </p:txBody>
      </p:sp>
      <p:sp>
        <p:nvSpPr>
          <p:cNvPr id="5" name="Slide Number Placeholder 4">
            <a:extLst>
              <a:ext uri="{FF2B5EF4-FFF2-40B4-BE49-F238E27FC236}">
                <a16:creationId xmlns:a16="http://schemas.microsoft.com/office/drawing/2014/main" id="{1CC96F80-2712-40DB-8023-F99194B2F2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11E00648-5163-4DB3-8A84-44BB53A729E9}"/>
              </a:ext>
            </a:extLst>
          </p:cNvPr>
          <p:cNvSpPr>
            <a:spLocks noGrp="1"/>
          </p:cNvSpPr>
          <p:nvPr>
            <p:ph sz="quarter" idx="13"/>
          </p:nvPr>
        </p:nvSpPr>
        <p:spPr/>
        <p:txBody>
          <a:bodyPr>
            <a:normAutofit fontScale="85000" lnSpcReduction="20000"/>
          </a:bodyPr>
          <a:lstStyle/>
          <a:p>
            <a:pPr>
              <a:buFontTx/>
              <a:buChar char="-"/>
            </a:pPr>
            <a:endParaRPr lang="en-US" sz="2800" dirty="0"/>
          </a:p>
          <a:p>
            <a:r>
              <a:rPr lang="en-US" sz="2600" dirty="0">
                <a:latin typeface="Arial" panose="020B0604020202020204" pitchFamily="34" charset="0"/>
                <a:cs typeface="Arial" panose="020B0604020202020204" pitchFamily="34" charset="0"/>
              </a:rPr>
              <a:t>Values </a:t>
            </a:r>
          </a:p>
          <a:p>
            <a:r>
              <a:rPr lang="en-US" sz="2600" dirty="0">
                <a:latin typeface="Arial" panose="020B0604020202020204" pitchFamily="34" charset="0"/>
                <a:cs typeface="Arial" panose="020B0604020202020204" pitchFamily="34" charset="0"/>
              </a:rPr>
              <a:t>Agreements </a:t>
            </a:r>
          </a:p>
          <a:p>
            <a:r>
              <a:rPr lang="en-US" sz="2600" dirty="0">
                <a:latin typeface="Arial" panose="020B0604020202020204" pitchFamily="34" charset="0"/>
                <a:cs typeface="Arial" panose="020B0604020202020204" pitchFamily="34" charset="0"/>
              </a:rPr>
              <a:t>Vision</a:t>
            </a:r>
          </a:p>
          <a:p>
            <a:r>
              <a:rPr lang="en-US" sz="2600" dirty="0">
                <a:latin typeface="Arial" panose="020B0604020202020204" pitchFamily="34" charset="0"/>
                <a:cs typeface="Arial" panose="020B0604020202020204" pitchFamily="34" charset="0"/>
              </a:rPr>
              <a:t>Learning Labs: staff, leadership, student/clients, families, community</a:t>
            </a:r>
          </a:p>
          <a:p>
            <a:r>
              <a:rPr lang="en-US" sz="2600" dirty="0">
                <a:latin typeface="Arial" panose="020B0604020202020204" pitchFamily="34" charset="0"/>
                <a:cs typeface="Arial" panose="020B0604020202020204" pitchFamily="34" charset="0"/>
              </a:rPr>
              <a:t>Pathways for Support: staff, leadership, students/clients, families, community</a:t>
            </a:r>
          </a:p>
          <a:p>
            <a:r>
              <a:rPr lang="en-US" sz="2600" dirty="0">
                <a:latin typeface="Arial" panose="020B0604020202020204" pitchFamily="34" charset="0"/>
                <a:cs typeface="Arial" panose="020B0604020202020204" pitchFamily="34" charset="0"/>
              </a:rPr>
              <a:t>Asset Based Problem Solving: practice, celebration, ongoing progress checks </a:t>
            </a:r>
          </a:p>
          <a:p>
            <a:r>
              <a:rPr lang="en-US" sz="2600" dirty="0">
                <a:latin typeface="Arial" panose="020B0604020202020204" pitchFamily="34" charset="0"/>
                <a:cs typeface="Arial" panose="020B0604020202020204" pitchFamily="34" charset="0"/>
              </a:rPr>
              <a:t>Aligning Relational/Restorative processes with need and intended outcomes</a:t>
            </a:r>
          </a:p>
          <a:p>
            <a:r>
              <a:rPr lang="en-US" sz="2600" dirty="0">
                <a:latin typeface="Arial" panose="020B0604020202020204" pitchFamily="34" charset="0"/>
                <a:cs typeface="Arial" panose="020B0604020202020204" pitchFamily="34" charset="0"/>
              </a:rPr>
              <a:t>Fidelity reviews (relational/restorative values, philosophy, language, inclusiveness, culturally &amp; linguistically responsiveness )</a:t>
            </a:r>
          </a:p>
          <a:p>
            <a:endParaRPr lang="en-US" dirty="0"/>
          </a:p>
        </p:txBody>
      </p:sp>
    </p:spTree>
    <p:extLst>
      <p:ext uri="{BB962C8B-B14F-4D97-AF65-F5344CB8AC3E}">
        <p14:creationId xmlns:p14="http://schemas.microsoft.com/office/powerpoint/2010/main" val="387776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hands in a circle">
            <a:extLst>
              <a:ext uri="{FF2B5EF4-FFF2-40B4-BE49-F238E27FC236}">
                <a16:creationId xmlns:a16="http://schemas.microsoft.com/office/drawing/2014/main" id="{5B772296-B776-40B5-95DF-60BFE7CD98D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88825" cy="6858000"/>
          </a:xfrm>
        </p:spPr>
      </p:pic>
      <p:sp>
        <p:nvSpPr>
          <p:cNvPr id="26" name="Title 25">
            <a:extLst>
              <a:ext uri="{FF2B5EF4-FFF2-40B4-BE49-F238E27FC236}">
                <a16:creationId xmlns:a16="http://schemas.microsoft.com/office/drawing/2014/main" id="{D85D0586-45E7-469A-A379-62E46DDBFC5B}"/>
              </a:ext>
            </a:extLst>
          </p:cNvPr>
          <p:cNvSpPr>
            <a:spLocks noGrp="1"/>
          </p:cNvSpPr>
          <p:nvPr>
            <p:ph type="title"/>
          </p:nvPr>
        </p:nvSpPr>
        <p:spPr>
          <a:xfrm>
            <a:off x="996275" y="865762"/>
            <a:ext cx="10198776" cy="4056968"/>
          </a:xfrm>
        </p:spPr>
        <p:txBody>
          <a:bodyPr/>
          <a:lstStyle/>
          <a:p>
            <a:r>
              <a:rPr lang="en-US" dirty="0">
                <a:latin typeface="Arial" panose="020B0604020202020204" pitchFamily="34" charset="0"/>
                <a:cs typeface="Arial" panose="020B0604020202020204" pitchFamily="34" charset="0"/>
              </a:rPr>
              <a:t>What choices can we make together to reshape the future of the world that our children’s children will inherit?</a:t>
            </a:r>
            <a:br>
              <a:rPr lang="en-US" dirty="0">
                <a:latin typeface="Arial" panose="020B0604020202020204" pitchFamily="34" charset="0"/>
                <a:cs typeface="Arial" panose="020B0604020202020204" pitchFamily="34" charset="0"/>
              </a:rPr>
            </a:br>
            <a:endParaRPr lang="en-US" dirty="0"/>
          </a:p>
        </p:txBody>
      </p:sp>
      <p:sp>
        <p:nvSpPr>
          <p:cNvPr id="5" name="Subtitle 4">
            <a:extLst>
              <a:ext uri="{FF2B5EF4-FFF2-40B4-BE49-F238E27FC236}">
                <a16:creationId xmlns:a16="http://schemas.microsoft.com/office/drawing/2014/main" id="{2E48E894-8343-4D22-9011-9F2725E9557B}"/>
              </a:ext>
            </a:extLst>
          </p:cNvPr>
          <p:cNvSpPr>
            <a:spLocks noGrp="1"/>
          </p:cNvSpPr>
          <p:nvPr>
            <p:ph type="subTitle" idx="1"/>
          </p:nvPr>
        </p:nvSpPr>
        <p:spPr>
          <a:xfrm>
            <a:off x="1218708" y="5101548"/>
            <a:ext cx="9781327" cy="502958"/>
          </a:xfrm>
        </p:spPr>
        <p:txBody>
          <a:bodyPr>
            <a:normAutofit fontScale="92500" lnSpcReduction="10000"/>
          </a:bodyPr>
          <a:lstStyle/>
          <a:p>
            <a:r>
              <a:rPr lang="en-US" b="1" dirty="0">
                <a:latin typeface="Arial Black" panose="020B0A04020102020204" pitchFamily="34" charset="0"/>
              </a:rPr>
              <a:t>Healing &amp; Transformation </a:t>
            </a:r>
          </a:p>
        </p:txBody>
      </p:sp>
    </p:spTree>
    <p:extLst>
      <p:ext uri="{BB962C8B-B14F-4D97-AF65-F5344CB8AC3E}">
        <p14:creationId xmlns:p14="http://schemas.microsoft.com/office/powerpoint/2010/main" val="25344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E2FE00C-A4E7-4DD3-BED5-5746528E68F1}"/>
              </a:ext>
            </a:extLst>
          </p:cNvPr>
          <p:cNvSpPr>
            <a:spLocks noGrp="1"/>
          </p:cNvSpPr>
          <p:nvPr>
            <p:ph type="title"/>
          </p:nvPr>
        </p:nvSpPr>
        <p:spPr>
          <a:xfrm>
            <a:off x="838200" y="586992"/>
            <a:ext cx="4953000" cy="2367875"/>
          </a:xfrm>
        </p:spPr>
        <p:txBody>
          <a:bodyPr/>
          <a:lstStyle/>
          <a:p>
            <a:r>
              <a:rPr lang="en-US" dirty="0"/>
              <a:t>Our Time Together </a:t>
            </a:r>
          </a:p>
        </p:txBody>
      </p:sp>
      <p:sp>
        <p:nvSpPr>
          <p:cNvPr id="34" name="Text Placeholder 33">
            <a:extLst>
              <a:ext uri="{FF2B5EF4-FFF2-40B4-BE49-F238E27FC236}">
                <a16:creationId xmlns:a16="http://schemas.microsoft.com/office/drawing/2014/main" id="{7B69611F-97FC-426E-8387-26F473573E81}"/>
              </a:ext>
            </a:extLst>
          </p:cNvPr>
          <p:cNvSpPr>
            <a:spLocks noGrp="1"/>
          </p:cNvSpPr>
          <p:nvPr>
            <p:ph type="body" sz="quarter" idx="16"/>
          </p:nvPr>
        </p:nvSpPr>
        <p:spPr>
          <a:xfrm>
            <a:off x="835149" y="2836334"/>
            <a:ext cx="4952681" cy="3581400"/>
          </a:xfrm>
        </p:spPr>
        <p:txBody>
          <a:bodyPr>
            <a:normAutofit lnSpcReduction="10000"/>
          </a:bodyPr>
          <a:lstStyle/>
          <a:p>
            <a:pPr marL="0" indent="0">
              <a:buNone/>
            </a:pPr>
            <a:r>
              <a:rPr lang="en-US" b="1" dirty="0"/>
              <a:t>The Roots of Story Telling and the Weaving of Restorative Practices:</a:t>
            </a:r>
          </a:p>
          <a:p>
            <a:r>
              <a:rPr lang="en-US" dirty="0">
                <a:latin typeface="Arial" panose="020B0604020202020204" pitchFamily="34" charset="0"/>
                <a:cs typeface="Arial" panose="020B0604020202020204" pitchFamily="34" charset="0"/>
              </a:rPr>
              <a:t>Building, Strengthening, Honoring, Sustaining Relationships</a:t>
            </a:r>
          </a:p>
          <a:p>
            <a:r>
              <a:rPr lang="en-US" dirty="0">
                <a:latin typeface="Arial" panose="020B0604020202020204" pitchFamily="34" charset="0"/>
                <a:cs typeface="Arial" panose="020B0604020202020204" pitchFamily="34" charset="0"/>
              </a:rPr>
              <a:t>Promotion &amp; Realization of Inclusion, Racial Equity, Shared Leadership </a:t>
            </a:r>
          </a:p>
          <a:p>
            <a:r>
              <a:rPr lang="en-US" dirty="0">
                <a:latin typeface="Arial" panose="020B0604020202020204" pitchFamily="34" charset="0"/>
                <a:cs typeface="Arial" panose="020B0604020202020204" pitchFamily="34" charset="0"/>
              </a:rPr>
              <a:t>Lifting Up Student-Parent-Family -Community Voice</a:t>
            </a:r>
          </a:p>
          <a:p>
            <a:r>
              <a:rPr lang="en-US" dirty="0">
                <a:latin typeface="Arial" panose="020B0604020202020204" pitchFamily="34" charset="0"/>
                <a:cs typeface="Arial" panose="020B0604020202020204" pitchFamily="34" charset="0"/>
              </a:rPr>
              <a:t>Paradigm Shifts – In &amp; Across Systems</a:t>
            </a:r>
          </a:p>
          <a:p>
            <a:pPr marL="0" indent="0">
              <a:buNone/>
            </a:pPr>
            <a:endParaRPr lang="en-US" dirty="0">
              <a:solidFill>
                <a:schemeClr val="tx1"/>
              </a:solidFill>
              <a:latin typeface="Arial" panose="020B0604020202020204" pitchFamily="34" charset="0"/>
              <a:cs typeface="Arial" panose="020B0604020202020204" pitchFamily="34" charset="0"/>
            </a:endParaRPr>
          </a:p>
          <a:p>
            <a:endParaRPr lang="en-US" dirty="0"/>
          </a:p>
          <a:p>
            <a:endParaRPr lang="en-US" dirty="0"/>
          </a:p>
        </p:txBody>
      </p:sp>
      <p:pic>
        <p:nvPicPr>
          <p:cNvPr id="13" name="Picture Placeholder 12" descr="A picture containing text, outdoor, sky, nature">
            <a:extLst>
              <a:ext uri="{FF2B5EF4-FFF2-40B4-BE49-F238E27FC236}">
                <a16:creationId xmlns:a16="http://schemas.microsoft.com/office/drawing/2014/main" id="{8F8654F3-37D9-4BF3-A6D7-D300F8837D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781801" y="380991"/>
            <a:ext cx="4856144" cy="1925415"/>
          </a:xfrm>
        </p:spPr>
      </p:pic>
      <p:pic>
        <p:nvPicPr>
          <p:cNvPr id="23" name="Picture Placeholder 22" descr="A picture containing grass, shoes, colorful">
            <a:extLst>
              <a:ext uri="{FF2B5EF4-FFF2-40B4-BE49-F238E27FC236}">
                <a16:creationId xmlns:a16="http://schemas.microsoft.com/office/drawing/2014/main" id="{2D222395-31E3-4ED7-A23E-C243F9E34C7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781800" y="2376797"/>
            <a:ext cx="4856144" cy="1925415"/>
          </a:xfrm>
        </p:spPr>
      </p:pic>
      <p:pic>
        <p:nvPicPr>
          <p:cNvPr id="28" name="Picture Placeholder 27" descr="A picture containing a striped rug">
            <a:extLst>
              <a:ext uri="{FF2B5EF4-FFF2-40B4-BE49-F238E27FC236}">
                <a16:creationId xmlns:a16="http://schemas.microsoft.com/office/drawing/2014/main" id="{F59B4BFC-AD66-446F-8E77-27414D9D0BDF}"/>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a:xfrm>
            <a:off x="6781800" y="4379170"/>
            <a:ext cx="4856144" cy="1925415"/>
          </a:xfrm>
        </p:spPr>
      </p:pic>
      <p:sp>
        <p:nvSpPr>
          <p:cNvPr id="58" name="Footer Placeholder 57">
            <a:extLst>
              <a:ext uri="{FF2B5EF4-FFF2-40B4-BE49-F238E27FC236}">
                <a16:creationId xmlns:a16="http://schemas.microsoft.com/office/drawing/2014/main" id="{3F5D567B-B4E7-46C3-99A9-F2F32FA23175}"/>
              </a:ext>
            </a:extLst>
          </p:cNvPr>
          <p:cNvSpPr>
            <a:spLocks noGrp="1"/>
          </p:cNvSpPr>
          <p:nvPr>
            <p:ph type="ftr" sz="quarter" idx="11"/>
          </p:nvPr>
        </p:nvSpPr>
        <p:spPr>
          <a:xfrm flipH="1">
            <a:off x="10667997" y="6327648"/>
            <a:ext cx="67449" cy="375035"/>
          </a:xfrm>
        </p:spPr>
        <p:txBody>
          <a:bodyPr/>
          <a:lstStyle/>
          <a:p>
            <a:endParaRPr lang="en-US" dirty="0"/>
          </a:p>
        </p:txBody>
      </p:sp>
      <p:sp>
        <p:nvSpPr>
          <p:cNvPr id="59" name="Slide Number Placeholder 58">
            <a:extLst>
              <a:ext uri="{FF2B5EF4-FFF2-40B4-BE49-F238E27FC236}">
                <a16:creationId xmlns:a16="http://schemas.microsoft.com/office/drawing/2014/main" id="{51CFCC1B-86D5-4E89-A5FA-944094DBD4AF}"/>
              </a:ext>
            </a:extLst>
          </p:cNvPr>
          <p:cNvSpPr>
            <a:spLocks noGrp="1"/>
          </p:cNvSpPr>
          <p:nvPr>
            <p:ph type="sldNum" sz="quarter" idx="12"/>
          </p:nvPr>
        </p:nvSpPr>
        <p:spPr>
          <a:xfrm>
            <a:off x="10820400" y="6327648"/>
            <a:ext cx="533400" cy="365125"/>
          </a:xfrm>
        </p:spPr>
        <p:txBody>
          <a:bodyPr/>
          <a:lstStyle/>
          <a:p>
            <a:pPr lvl="0"/>
            <a:fld id="{73B850FF-6169-4056-8077-06FFA93A5366}" type="slidenum">
              <a:rPr lang="en-US" noProof="0" smtClean="0"/>
              <a:pPr lvl="0"/>
              <a:t>3</a:t>
            </a:fld>
            <a:endParaRPr lang="en-US" noProof="0" dirty="0"/>
          </a:p>
        </p:txBody>
      </p:sp>
    </p:spTree>
    <p:extLst>
      <p:ext uri="{BB962C8B-B14F-4D97-AF65-F5344CB8AC3E}">
        <p14:creationId xmlns:p14="http://schemas.microsoft.com/office/powerpoint/2010/main" val="25412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6134E62-0FEA-4101-A0C8-1395344EA7AC}"/>
              </a:ext>
            </a:extLst>
          </p:cNvPr>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Our Roots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Run Deep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38C698C5-8714-4892-B9EA-C4AAB355B440}"/>
              </a:ext>
            </a:extLst>
          </p:cNvPr>
          <p:cNvSpPr>
            <a:spLocks noGrp="1"/>
          </p:cNvSpPr>
          <p:nvPr>
            <p:ph type="body" sz="quarter" idx="10"/>
          </p:nvPr>
        </p:nvSpPr>
        <p:spPr/>
        <p:txBody>
          <a:bodyPr/>
          <a:lstStyle/>
          <a:p>
            <a:endParaRPr lang="en-US" dirty="0"/>
          </a:p>
        </p:txBody>
      </p:sp>
      <p:pic>
        <p:nvPicPr>
          <p:cNvPr id="5" name="Picture Placeholder 4" descr="A picture containing outdoor, person&#10;&#10;Description automatically generated">
            <a:extLst>
              <a:ext uri="{FF2B5EF4-FFF2-40B4-BE49-F238E27FC236}">
                <a16:creationId xmlns:a16="http://schemas.microsoft.com/office/drawing/2014/main" id="{0B2FEB11-B4DA-4194-B5EE-34194BD28CE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1511300" y="3381331"/>
            <a:ext cx="3175000" cy="2581321"/>
          </a:xfrm>
        </p:spPr>
      </p:pic>
      <p:sp>
        <p:nvSpPr>
          <p:cNvPr id="18" name="Date Placeholder 17">
            <a:extLst>
              <a:ext uri="{FF2B5EF4-FFF2-40B4-BE49-F238E27FC236}">
                <a16:creationId xmlns:a16="http://schemas.microsoft.com/office/drawing/2014/main" id="{D453A211-65B5-48E3-96AC-ADE300F4D687}"/>
              </a:ext>
            </a:extLst>
          </p:cNvPr>
          <p:cNvSpPr>
            <a:spLocks noGrp="1"/>
          </p:cNvSpPr>
          <p:nvPr>
            <p:ph type="dt" sz="half" idx="4294967295"/>
          </p:nvPr>
        </p:nvSpPr>
        <p:spPr>
          <a:xfrm>
            <a:off x="0" y="6327775"/>
            <a:ext cx="2743200" cy="365125"/>
          </a:xfrm>
        </p:spPr>
        <p:txBody>
          <a:bodyPr/>
          <a:lstStyle/>
          <a:p>
            <a:pPr lvl="0"/>
            <a:r>
              <a:rPr lang="en-US" noProof="0" dirty="0"/>
              <a:t>20XX</a:t>
            </a:r>
          </a:p>
        </p:txBody>
      </p:sp>
      <p:sp>
        <p:nvSpPr>
          <p:cNvPr id="19" name="Footer Placeholder 18">
            <a:extLst>
              <a:ext uri="{FF2B5EF4-FFF2-40B4-BE49-F238E27FC236}">
                <a16:creationId xmlns:a16="http://schemas.microsoft.com/office/drawing/2014/main" id="{DC007DDA-7459-4DC5-ADDC-B34A3D0DD697}"/>
              </a:ext>
            </a:extLst>
          </p:cNvPr>
          <p:cNvSpPr>
            <a:spLocks noGrp="1"/>
          </p:cNvSpPr>
          <p:nvPr>
            <p:ph type="ftr" sz="quarter" idx="4294967295"/>
          </p:nvPr>
        </p:nvSpPr>
        <p:spPr>
          <a:xfrm flipH="1" flipV="1">
            <a:off x="12192000" y="5962652"/>
            <a:ext cx="368300" cy="365124"/>
          </a:xfrm>
        </p:spPr>
        <p:txBody>
          <a:bodyPr/>
          <a:lstStyle/>
          <a:p>
            <a:endParaRPr lang="en-US" dirty="0"/>
          </a:p>
        </p:txBody>
      </p:sp>
      <p:sp>
        <p:nvSpPr>
          <p:cNvPr id="20" name="Slide Number Placeholder 19">
            <a:extLst>
              <a:ext uri="{FF2B5EF4-FFF2-40B4-BE49-F238E27FC236}">
                <a16:creationId xmlns:a16="http://schemas.microsoft.com/office/drawing/2014/main" id="{8830570A-9F6D-4948-8AE0-762EE7BF813D}"/>
              </a:ext>
            </a:extLst>
          </p:cNvPr>
          <p:cNvSpPr>
            <a:spLocks noGrp="1"/>
          </p:cNvSpPr>
          <p:nvPr>
            <p:ph type="sldNum" sz="quarter" idx="4294967295"/>
          </p:nvPr>
        </p:nvSpPr>
        <p:spPr>
          <a:xfrm>
            <a:off x="11025188" y="6327775"/>
            <a:ext cx="1166812" cy="365125"/>
          </a:xfrm>
        </p:spPr>
        <p:txBody>
          <a:bodyPr/>
          <a:lstStyle/>
          <a:p>
            <a:pPr lvl="0"/>
            <a:fld id="{73B850FF-6169-4056-8077-06FFA93A5366}" type="slidenum">
              <a:rPr lang="en-US" noProof="0" smtClean="0"/>
              <a:pPr lvl="0"/>
              <a:t>4</a:t>
            </a:fld>
            <a:endParaRPr lang="en-US" noProof="0" dirty="0"/>
          </a:p>
        </p:txBody>
      </p:sp>
      <p:pic>
        <p:nvPicPr>
          <p:cNvPr id="16" name="Picture 8">
            <a:extLst>
              <a:ext uri="{FF2B5EF4-FFF2-40B4-BE49-F238E27FC236}">
                <a16:creationId xmlns:a16="http://schemas.microsoft.com/office/drawing/2014/main" id="{32AAE83B-F78B-458E-93BE-648BEA97F1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49976" y="3536420"/>
            <a:ext cx="2130425" cy="2889250"/>
          </a:xfrm>
          <a:prstGeom prst="rect">
            <a:avLst/>
          </a:prstGeom>
          <a:extLst>
            <a:ext uri="{909E8E84-426E-40DD-AFC4-6F175D3DCCD1}">
              <a14:hiddenFill xmlns:a14="http://schemas.microsoft.com/office/drawing/2010/main">
                <a:solidFill>
                  <a:srgbClr val="FFFFFF"/>
                </a:solidFill>
              </a14:hiddenFill>
            </a:ext>
          </a:extLst>
        </p:spPr>
      </p:pic>
      <p:pic>
        <p:nvPicPr>
          <p:cNvPr id="17" name="Picture 10" descr="See the source image">
            <a:extLst>
              <a:ext uri="{FF2B5EF4-FFF2-40B4-BE49-F238E27FC236}">
                <a16:creationId xmlns:a16="http://schemas.microsoft.com/office/drawing/2014/main" id="{BBFECBF3-6452-46BF-8495-F08BCED54E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07873" y="2834370"/>
            <a:ext cx="3470323" cy="2333625"/>
          </a:xfrm>
          <a:prstGeom prst="rect">
            <a:avLst/>
          </a:prstGeom>
          <a:extLst>
            <a:ext uri="{909E8E84-426E-40DD-AFC4-6F175D3DCCD1}">
              <a14:hiddenFill xmlns:a14="http://schemas.microsoft.com/office/drawing/2010/main">
                <a:solidFill>
                  <a:srgbClr val="FFFFFF"/>
                </a:solidFill>
              </a14:hiddenFill>
            </a:ext>
          </a:extLst>
        </p:spPr>
      </p:pic>
      <p:pic>
        <p:nvPicPr>
          <p:cNvPr id="21" name="Picture 6" descr="Who will take care of China&amp;#39;s elderly people? - BBC News">
            <a:extLst>
              <a:ext uri="{FF2B5EF4-FFF2-40B4-BE49-F238E27FC236}">
                <a16:creationId xmlns:a16="http://schemas.microsoft.com/office/drawing/2014/main" id="{0C427CFC-1A67-4FAF-A441-28A84D519B7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10712" y="183636"/>
            <a:ext cx="2314125" cy="2389701"/>
          </a:xfrm>
          <a:prstGeom prst="rect">
            <a:avLst/>
          </a:prstGeom>
          <a:extLst>
            <a:ext uri="{909E8E84-426E-40DD-AFC4-6F175D3DCCD1}">
              <a14:hiddenFill xmlns:a14="http://schemas.microsoft.com/office/drawing/2010/main">
                <a:solidFill>
                  <a:srgbClr val="FFFFFF"/>
                </a:solidFill>
              </a14:hiddenFill>
            </a:ext>
          </a:extLst>
        </p:spPr>
      </p:pic>
      <p:pic>
        <p:nvPicPr>
          <p:cNvPr id="22" name="Picture 12" descr="See the source image">
            <a:extLst>
              <a:ext uri="{FF2B5EF4-FFF2-40B4-BE49-F238E27FC236}">
                <a16:creationId xmlns:a16="http://schemas.microsoft.com/office/drawing/2014/main" id="{4C2CBD82-049B-45F3-A9B9-75E8A17BB7A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43186" y="165100"/>
            <a:ext cx="3267526" cy="240823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0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04E8F-2D23-4DA1-95F8-B758F6D3C8F9}"/>
              </a:ext>
            </a:extLst>
          </p:cNvPr>
          <p:cNvSpPr>
            <a:spLocks noGrp="1"/>
          </p:cNvSpPr>
          <p:nvPr>
            <p:ph type="title"/>
          </p:nvPr>
        </p:nvSpPr>
        <p:spPr>
          <a:xfrm>
            <a:off x="838200" y="4876800"/>
            <a:ext cx="10003218" cy="1219200"/>
          </a:xfrm>
        </p:spPr>
        <p:txBody>
          <a:bodyPr anchor="ctr">
            <a:normAutofit/>
          </a:bodyPr>
          <a:lstStyle/>
          <a:p>
            <a:r>
              <a:rPr lang="en-US" dirty="0"/>
              <a:t>Our Stories </a:t>
            </a:r>
          </a:p>
        </p:txBody>
      </p:sp>
      <p:pic>
        <p:nvPicPr>
          <p:cNvPr id="7" name="Picture Placeholder 6" descr="Colorful sand">
            <a:extLst>
              <a:ext uri="{FF2B5EF4-FFF2-40B4-BE49-F238E27FC236}">
                <a16:creationId xmlns:a16="http://schemas.microsoft.com/office/drawing/2014/main" id="{64A76F6C-9A3B-492F-AA50-1D92693A1C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175" y="10"/>
            <a:ext cx="6196013" cy="4602867"/>
          </a:xfrm>
          <a:noFill/>
        </p:spPr>
      </p:pic>
      <p:sp>
        <p:nvSpPr>
          <p:cNvPr id="6" name="Text Placeholder 5">
            <a:extLst>
              <a:ext uri="{FF2B5EF4-FFF2-40B4-BE49-F238E27FC236}">
                <a16:creationId xmlns:a16="http://schemas.microsoft.com/office/drawing/2014/main" id="{FA7D6E7D-019F-4C81-AB67-977ED710707D}"/>
              </a:ext>
            </a:extLst>
          </p:cNvPr>
          <p:cNvSpPr>
            <a:spLocks noGrp="1"/>
          </p:cNvSpPr>
          <p:nvPr>
            <p:ph type="body" sz="quarter" idx="14"/>
          </p:nvPr>
        </p:nvSpPr>
        <p:spPr>
          <a:xfrm>
            <a:off x="6650718" y="327025"/>
            <a:ext cx="5073194" cy="3949987"/>
          </a:xfrm>
        </p:spPr>
        <p:txBody>
          <a:bodyPr anchor="ctr">
            <a:normAutofit/>
          </a:bodyPr>
          <a:lstStyle/>
          <a:p>
            <a:r>
              <a:rPr lang="en-US" sz="2000" dirty="0">
                <a:latin typeface="Arial" panose="020B0604020202020204" pitchFamily="34" charset="0"/>
                <a:cs typeface="Arial" panose="020B0604020202020204" pitchFamily="34" charset="0"/>
              </a:rPr>
              <a:t>Deep in our blood memory, </a:t>
            </a:r>
          </a:p>
          <a:p>
            <a:r>
              <a:rPr lang="en-US" sz="2000" dirty="0">
                <a:latin typeface="Arial" panose="020B0604020202020204" pitchFamily="34" charset="0"/>
                <a:cs typeface="Arial" panose="020B0604020202020204" pitchFamily="34" charset="0"/>
              </a:rPr>
              <a:t>           in the marrow of our DNA,</a:t>
            </a:r>
          </a:p>
          <a:p>
            <a:r>
              <a:rPr lang="en-US" sz="2000" dirty="0">
                <a:latin typeface="Arial" panose="020B0604020202020204" pitchFamily="34" charset="0"/>
                <a:cs typeface="Arial" panose="020B0604020202020204" pitchFamily="34" charset="0"/>
              </a:rPr>
              <a:t>Impressed within our hearts </a:t>
            </a:r>
          </a:p>
          <a:p>
            <a:r>
              <a:rPr lang="en-US" sz="2000" dirty="0">
                <a:latin typeface="Arial" panose="020B0604020202020204" pitchFamily="34" charset="0"/>
                <a:cs typeface="Arial" panose="020B0604020202020204" pitchFamily="34" charset="0"/>
              </a:rPr>
              <a:t>                                lays </a:t>
            </a:r>
          </a:p>
          <a:p>
            <a:r>
              <a:rPr lang="en-US" sz="200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our</a:t>
            </a:r>
            <a:r>
              <a:rPr lang="en-US" sz="2000" dirty="0">
                <a:latin typeface="Arial" panose="020B0604020202020204" pitchFamily="34" charset="0"/>
                <a:cs typeface="Arial" panose="020B0604020202020204" pitchFamily="34" charset="0"/>
              </a:rPr>
              <a:t> stories </a:t>
            </a:r>
            <a:r>
              <a:rPr lang="en-US" dirty="0"/>
              <a:t>…….</a:t>
            </a:r>
          </a:p>
        </p:txBody>
      </p:sp>
      <p:sp>
        <p:nvSpPr>
          <p:cNvPr id="12" name="Date Placeholder 4">
            <a:extLst>
              <a:ext uri="{FF2B5EF4-FFF2-40B4-BE49-F238E27FC236}">
                <a16:creationId xmlns:a16="http://schemas.microsoft.com/office/drawing/2014/main" id="{D259655F-9041-4C79-B366-9C32987DD47C}"/>
              </a:ext>
            </a:extLst>
          </p:cNvPr>
          <p:cNvSpPr>
            <a:spLocks noGrp="1"/>
          </p:cNvSpPr>
          <p:nvPr>
            <p:ph type="dt" sz="half" idx="10"/>
          </p:nvPr>
        </p:nvSpPr>
        <p:spPr>
          <a:xfrm>
            <a:off x="3517596" y="6327648"/>
            <a:ext cx="63804"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14" name="Footer Placeholder 5">
            <a:extLst>
              <a:ext uri="{FF2B5EF4-FFF2-40B4-BE49-F238E27FC236}">
                <a16:creationId xmlns:a16="http://schemas.microsoft.com/office/drawing/2014/main" id="{F2222DEA-433C-4B7E-A882-2A8A66779E0C}"/>
              </a:ext>
            </a:extLst>
          </p:cNvPr>
          <p:cNvSpPr>
            <a:spLocks noGrp="1"/>
          </p:cNvSpPr>
          <p:nvPr>
            <p:ph type="ftr" sz="quarter" idx="11"/>
          </p:nvPr>
        </p:nvSpPr>
        <p:spPr>
          <a:xfrm>
            <a:off x="8021935" y="6327648"/>
            <a:ext cx="63804" cy="365125"/>
          </a:xfrm>
        </p:spPr>
        <p:txBody>
          <a:bodyPr/>
          <a:lstStyle/>
          <a:p>
            <a:pPr>
              <a:spcAft>
                <a:spcPts val="600"/>
              </a:spcAft>
            </a:pPr>
            <a:endParaRPr lang="en-US" dirty="0">
              <a:solidFill>
                <a:prstClr val="white">
                  <a:alpha val="60000"/>
                </a:prstClr>
              </a:solidFill>
              <a:effectLst>
                <a:outerShdw blurRad="38100" dist="38100" dir="2700000" algn="tl">
                  <a:srgbClr val="000000">
                    <a:alpha val="43137"/>
                  </a:srgbClr>
                </a:outerShdw>
              </a:effectLst>
            </a:endParaRPr>
          </a:p>
        </p:txBody>
      </p:sp>
      <p:sp>
        <p:nvSpPr>
          <p:cNvPr id="16" name="Slide Number Placeholder 6">
            <a:extLst>
              <a:ext uri="{FF2B5EF4-FFF2-40B4-BE49-F238E27FC236}">
                <a16:creationId xmlns:a16="http://schemas.microsoft.com/office/drawing/2014/main" id="{E4902ABE-376E-444B-AC1F-6616CDFD62A2}"/>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12901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524A-C068-487D-89B7-2172576919E6}"/>
              </a:ext>
            </a:extLst>
          </p:cNvPr>
          <p:cNvSpPr>
            <a:spLocks noGrp="1"/>
          </p:cNvSpPr>
          <p:nvPr>
            <p:ph type="title"/>
          </p:nvPr>
        </p:nvSpPr>
        <p:spPr/>
        <p:txBody>
          <a:bodyPr anchor="ctr">
            <a:normAutofit/>
          </a:bodyPr>
          <a:lstStyle/>
          <a:p>
            <a:r>
              <a:rPr lang="en-US" dirty="0"/>
              <a:t>Our Stories </a:t>
            </a:r>
          </a:p>
        </p:txBody>
      </p:sp>
      <p:pic>
        <p:nvPicPr>
          <p:cNvPr id="6" name="Picture Placeholder 5" descr="A group of people around a fire&#10;&#10;Description automatically generated">
            <a:extLst>
              <a:ext uri="{FF2B5EF4-FFF2-40B4-BE49-F238E27FC236}">
                <a16:creationId xmlns:a16="http://schemas.microsoft.com/office/drawing/2014/main" id="{21BF48D2-24E1-4DDD-A86B-99280543AD7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noFill/>
        </p:spPr>
      </p:pic>
      <p:sp>
        <p:nvSpPr>
          <p:cNvPr id="3" name="Text Placeholder 2">
            <a:extLst>
              <a:ext uri="{FF2B5EF4-FFF2-40B4-BE49-F238E27FC236}">
                <a16:creationId xmlns:a16="http://schemas.microsoft.com/office/drawing/2014/main" id="{93362820-0F85-4576-940C-EFC6E0887707}"/>
              </a:ext>
            </a:extLst>
          </p:cNvPr>
          <p:cNvSpPr>
            <a:spLocks noGrp="1"/>
          </p:cNvSpPr>
          <p:nvPr>
            <p:ph type="body" sz="quarter" idx="14"/>
          </p:nvPr>
        </p:nvSpPr>
        <p:spPr/>
        <p:txBody>
          <a:bodyPr anchor="ctr">
            <a:normAutofit fontScale="85000" lnSpcReduction="10000"/>
          </a:bodyPr>
          <a:lstStyle/>
          <a:p>
            <a:endParaRPr lang="en-US" dirty="0"/>
          </a:p>
          <a:p>
            <a:r>
              <a:rPr lang="en-US" dirty="0"/>
              <a:t>Anchor            Provide  a Foundation</a:t>
            </a:r>
          </a:p>
          <a:p>
            <a:r>
              <a:rPr lang="en-US" dirty="0"/>
              <a:t>   Guide                            Create a Place and Space</a:t>
            </a:r>
          </a:p>
          <a:p>
            <a:r>
              <a:rPr lang="en-US" dirty="0"/>
              <a:t>          Light a Fire   </a:t>
            </a:r>
          </a:p>
          <a:p>
            <a:r>
              <a:rPr lang="en-US" dirty="0"/>
              <a:t>                                Remind Us Where We Have Been </a:t>
            </a:r>
          </a:p>
          <a:p>
            <a:r>
              <a:rPr lang="en-US" dirty="0"/>
              <a:t>Open Us Up               Move  Us Forward </a:t>
            </a:r>
          </a:p>
          <a:p>
            <a:r>
              <a:rPr lang="en-US" dirty="0"/>
              <a:t>             Provide the Knowing         Lift Us Up                 </a:t>
            </a:r>
          </a:p>
          <a:p>
            <a:r>
              <a:rPr lang="en-US" dirty="0"/>
              <a:t>Let Go                                       Humble Us      </a:t>
            </a:r>
          </a:p>
          <a:p>
            <a:r>
              <a:rPr lang="en-US" dirty="0"/>
              <a:t>Provide  Ease          Bring Joy</a:t>
            </a:r>
          </a:p>
          <a:p>
            <a:r>
              <a:rPr lang="en-US" dirty="0"/>
              <a:t>                                               </a:t>
            </a:r>
          </a:p>
          <a:p>
            <a:r>
              <a:rPr lang="en-US" dirty="0"/>
              <a:t>Cause Pause                Reflect              Have Faith  </a:t>
            </a:r>
          </a:p>
          <a:p>
            <a:endParaRPr lang="en-US" dirty="0"/>
          </a:p>
        </p:txBody>
      </p:sp>
      <p:sp>
        <p:nvSpPr>
          <p:cNvPr id="16" name="Slide Number Placeholder 6">
            <a:extLst>
              <a:ext uri="{FF2B5EF4-FFF2-40B4-BE49-F238E27FC236}">
                <a16:creationId xmlns:a16="http://schemas.microsoft.com/office/drawing/2014/main" id="{BB8F57F0-BE23-4765-BA02-ECFC8ACF00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36928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60FCD75-4BE0-43E6-A42F-702134300956}"/>
              </a:ext>
            </a:extLst>
          </p:cNvPr>
          <p:cNvSpPr>
            <a:spLocks noGrp="1"/>
          </p:cNvSpPr>
          <p:nvPr>
            <p:ph type="title"/>
          </p:nvPr>
        </p:nvSpPr>
        <p:spPr>
          <a:xfrm>
            <a:off x="838199" y="4607350"/>
            <a:ext cx="10348147" cy="1572606"/>
          </a:xfrm>
        </p:spPr>
        <p:txBody>
          <a:bodyPr/>
          <a:lstStyle/>
          <a:p>
            <a:r>
              <a:rPr lang="en-US" dirty="0"/>
              <a:t>There Are Stories…</a:t>
            </a:r>
          </a:p>
        </p:txBody>
      </p:sp>
      <p:sp>
        <p:nvSpPr>
          <p:cNvPr id="5" name="Date Placeholder 4">
            <a:extLst>
              <a:ext uri="{FF2B5EF4-FFF2-40B4-BE49-F238E27FC236}">
                <a16:creationId xmlns:a16="http://schemas.microsoft.com/office/drawing/2014/main" id="{73057D1C-664D-45A6-A954-4646964B51C1}"/>
              </a:ext>
            </a:extLst>
          </p:cNvPr>
          <p:cNvSpPr>
            <a:spLocks noGrp="1"/>
          </p:cNvSpPr>
          <p:nvPr>
            <p:ph type="dt" sz="half" idx="10"/>
          </p:nvPr>
        </p:nvSpPr>
        <p:spPr>
          <a:xfrm flipH="1" flipV="1">
            <a:off x="4116986" y="6849469"/>
            <a:ext cx="826897" cy="45719"/>
          </a:xfrm>
        </p:spPr>
        <p:txBody>
          <a:bodyPr anchor="ctr">
            <a:normAutofit fontScale="25000" lnSpcReduction="20000"/>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prstClr val="white">
                  <a:alpha val="60000"/>
                </a:prstClr>
              </a:solidFill>
              <a:effectLst/>
              <a:uLnTx/>
              <a:uFillTx/>
            </a:endParaRPr>
          </a:p>
        </p:txBody>
      </p:sp>
      <p:sp>
        <p:nvSpPr>
          <p:cNvPr id="7" name="Slide Number Placeholder 6">
            <a:extLst>
              <a:ext uri="{FF2B5EF4-FFF2-40B4-BE49-F238E27FC236}">
                <a16:creationId xmlns:a16="http://schemas.microsoft.com/office/drawing/2014/main" id="{349B61FC-4C2C-4249-8335-866B2B3049E0}"/>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rPr>
              <a:pPr marL="0" marR="0" lvl="0" indent="0" defTabSz="914400" rtl="0" eaLnBrk="1" fontAlgn="auto" latinLnBrk="0" hangingPunct="1">
                <a:spcBef>
                  <a:spcPts val="0"/>
                </a:spcBef>
                <a:spcAft>
                  <a:spcPts val="600"/>
                </a:spcAft>
                <a:buClrTx/>
                <a:buSzTx/>
                <a:buFontTx/>
                <a:buNone/>
                <a:tabLst/>
                <a:defRPr/>
              </a:pPr>
              <a:t>7</a:t>
            </a:fld>
            <a:endParaRPr kumimoji="0" lang="en-US"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endParaRPr>
          </a:p>
        </p:txBody>
      </p:sp>
      <p:sp>
        <p:nvSpPr>
          <p:cNvPr id="14" name="Content Placeholder 5">
            <a:extLst>
              <a:ext uri="{FF2B5EF4-FFF2-40B4-BE49-F238E27FC236}">
                <a16:creationId xmlns:a16="http://schemas.microsoft.com/office/drawing/2014/main" id="{9198E7B6-C0B6-40FB-95DE-D238B5C0631F}"/>
              </a:ext>
            </a:extLst>
          </p:cNvPr>
          <p:cNvSpPr>
            <a:spLocks noGrp="1"/>
          </p:cNvSpPr>
          <p:nvPr>
            <p:ph sz="quarter" idx="13"/>
          </p:nvPr>
        </p:nvSpPr>
        <p:spPr>
          <a:xfrm>
            <a:off x="-74377" y="0"/>
            <a:ext cx="11177352" cy="4352925"/>
          </a:xfrm>
        </p:spPr>
        <p:txBody>
          <a:bodyPr/>
          <a:lstStyle/>
          <a:p>
            <a:pPr marL="82296" indent="0" algn="l" rtl="0" eaLnBrk="1" latinLnBrk="0" hangingPunct="1">
              <a:lnSpc>
                <a:spcPct val="90000"/>
              </a:lnSpc>
              <a:spcBef>
                <a:spcPts val="600"/>
              </a:spcBef>
              <a:spcAft>
                <a:spcPts val="0"/>
              </a:spcAft>
              <a:buNone/>
            </a:pPr>
            <a:r>
              <a:rPr lang="en-US" sz="2400" b="1" i="1" kern="1200" dirty="0">
                <a:solidFill>
                  <a:srgbClr val="DD8047"/>
                </a:solidFill>
                <a:effectLst/>
                <a:latin typeface="Arial" panose="020B0604020202020204" pitchFamily="34" charset="0"/>
                <a:ea typeface="+mn-ea"/>
                <a:cs typeface="Arial" panose="020B0604020202020204" pitchFamily="34" charset="0"/>
              </a:rPr>
              <a:t>Spaces</a:t>
            </a:r>
            <a:r>
              <a:rPr lang="en-US" sz="2400" b="1" i="1" kern="1200" dirty="0">
                <a:solidFill>
                  <a:srgbClr val="EBDDC3"/>
                </a:solidFill>
                <a:effectLst/>
                <a:latin typeface="Arial" panose="020B0604020202020204" pitchFamily="34" charset="0"/>
                <a:ea typeface="+mn-ea"/>
                <a:cs typeface="Arial" panose="020B0604020202020204" pitchFamily="34" charset="0"/>
              </a:rPr>
              <a:t> </a:t>
            </a:r>
            <a:r>
              <a:rPr lang="en-US" sz="2400" b="1" i="1" kern="1200" dirty="0">
                <a:solidFill>
                  <a:srgbClr val="DD8047"/>
                </a:solidFill>
                <a:effectLst/>
                <a:latin typeface="Arial" panose="020B0604020202020204" pitchFamily="34" charset="0"/>
                <a:ea typeface="+mn-ea"/>
                <a:cs typeface="Arial" panose="020B0604020202020204" pitchFamily="34" charset="0"/>
              </a:rPr>
              <a:t>– ancient and modern</a:t>
            </a:r>
            <a:r>
              <a:rPr lang="en-US" sz="1800" b="1" i="1" kern="1200" dirty="0">
                <a:solidFill>
                  <a:srgbClr val="EBDDC3"/>
                </a:solidFill>
                <a:effectLst/>
                <a:latin typeface="Arial" panose="020B0604020202020204" pitchFamily="34" charset="0"/>
                <a:ea typeface="+mn-ea"/>
                <a:cs typeface="Arial" panose="020B0604020202020204" pitchFamily="34" charset="0"/>
              </a:rPr>
              <a:t>.</a:t>
            </a:r>
            <a:endParaRPr lang="en-US" dirty="0">
              <a:effectLst/>
            </a:endParaRPr>
          </a:p>
          <a:p>
            <a:pPr marL="82296" indent="0" algn="l" rtl="0" eaLnBrk="1" latinLnBrk="0" hangingPunct="1">
              <a:lnSpc>
                <a:spcPct val="90000"/>
              </a:lnSpc>
              <a:spcBef>
                <a:spcPts val="600"/>
              </a:spcBef>
              <a:spcAft>
                <a:spcPts val="0"/>
              </a:spcAft>
              <a:buNone/>
            </a:pPr>
            <a:r>
              <a:rPr lang="en-US" sz="2400" kern="1200" dirty="0">
                <a:solidFill>
                  <a:srgbClr val="355D7E"/>
                </a:solidFill>
                <a:effectLst/>
                <a:latin typeface="Arial" panose="020B0604020202020204" pitchFamily="34" charset="0"/>
                <a:cs typeface="Arial" panose="020B0604020202020204" pitchFamily="34" charset="0"/>
              </a:rPr>
              <a:t>Restorative practices can be traced to ancient Indigenous cultures –</a:t>
            </a:r>
          </a:p>
          <a:p>
            <a:pPr marL="82296" indent="0" algn="l" rtl="0" eaLnBrk="1" latinLnBrk="0" hangingPunct="1">
              <a:lnSpc>
                <a:spcPct val="90000"/>
              </a:lnSpc>
              <a:spcBef>
                <a:spcPts val="600"/>
              </a:spcBef>
              <a:spcAft>
                <a:spcPts val="0"/>
              </a:spcAft>
              <a:buNone/>
            </a:pPr>
            <a:r>
              <a:rPr lang="en-US" sz="2400" kern="1200" dirty="0">
                <a:solidFill>
                  <a:srgbClr val="355D7E"/>
                </a:solidFill>
                <a:effectLst/>
                <a:latin typeface="Arial" panose="020B0604020202020204" pitchFamily="34" charset="0"/>
                <a:cs typeface="Arial" panose="020B0604020202020204" pitchFamily="34" charset="0"/>
              </a:rPr>
              <a:t>recurring in various forms in</a:t>
            </a:r>
            <a:r>
              <a:rPr lang="en-US" sz="2400" dirty="0">
                <a:latin typeface="Arial" panose="020B0604020202020204" pitchFamily="34" charset="0"/>
                <a:cs typeface="Arial" panose="020B0604020202020204" pitchFamily="34" charset="0"/>
              </a:rPr>
              <a:t> </a:t>
            </a:r>
            <a:r>
              <a:rPr lang="en-US" sz="2400" kern="1200" dirty="0">
                <a:solidFill>
                  <a:srgbClr val="355D7E"/>
                </a:solidFill>
                <a:effectLst/>
                <a:latin typeface="Arial" panose="020B0604020202020204" pitchFamily="34" charset="0"/>
                <a:cs typeface="Arial" panose="020B0604020202020204" pitchFamily="34" charset="0"/>
              </a:rPr>
              <a:t>many different cultures and nations</a:t>
            </a:r>
          </a:p>
          <a:p>
            <a:pPr marL="82296" indent="0" algn="l" rtl="0" eaLnBrk="1" latinLnBrk="0" hangingPunct="1">
              <a:lnSpc>
                <a:spcPct val="90000"/>
              </a:lnSpc>
              <a:spcBef>
                <a:spcPts val="600"/>
              </a:spcBef>
              <a:spcAft>
                <a:spcPts val="0"/>
              </a:spcAft>
              <a:buNone/>
            </a:pPr>
            <a:r>
              <a:rPr lang="en-US" sz="2400" kern="1200" dirty="0">
                <a:solidFill>
                  <a:srgbClr val="355D7E"/>
                </a:solidFill>
                <a:effectLst/>
                <a:latin typeface="Arial" panose="020B0604020202020204" pitchFamily="34" charset="0"/>
                <a:cs typeface="Arial" panose="020B0604020202020204" pitchFamily="34" charset="0"/>
              </a:rPr>
              <a:t> around the world.</a:t>
            </a:r>
          </a:p>
          <a:p>
            <a:pPr marL="82296" indent="0" algn="l" rtl="0" eaLnBrk="1" latinLnBrk="0" hangingPunct="1">
              <a:lnSpc>
                <a:spcPct val="90000"/>
              </a:lnSpc>
              <a:spcBef>
                <a:spcPts val="600"/>
              </a:spcBef>
              <a:spcAft>
                <a:spcPts val="0"/>
              </a:spcAft>
              <a:buNone/>
            </a:pPr>
            <a:endParaRPr lang="en-US" sz="2400" dirty="0">
              <a:solidFill>
                <a:srgbClr val="355D7E"/>
              </a:solidFill>
              <a:latin typeface="Arial" panose="020B0604020202020204" pitchFamily="34" charset="0"/>
              <a:cs typeface="Arial" panose="020B0604020202020204" pitchFamily="34" charset="0"/>
            </a:endParaRPr>
          </a:p>
          <a:p>
            <a:pPr marL="82296" indent="0" algn="l" rtl="0" eaLnBrk="1" latinLnBrk="0" hangingPunct="1">
              <a:lnSpc>
                <a:spcPct val="90000"/>
              </a:lnSpc>
              <a:spcBef>
                <a:spcPts val="600"/>
              </a:spcBef>
              <a:spcAft>
                <a:spcPts val="0"/>
              </a:spcAft>
              <a:buNone/>
            </a:pPr>
            <a:endParaRPr lang="en-US" sz="2400" kern="1200" dirty="0">
              <a:solidFill>
                <a:srgbClr val="355D7E"/>
              </a:solidFill>
              <a:effectLst/>
              <a:latin typeface="Arial" panose="020B0604020202020204" pitchFamily="34" charset="0"/>
              <a:cs typeface="Arial" panose="020B0604020202020204" pitchFamily="34" charset="0"/>
            </a:endParaRPr>
          </a:p>
          <a:p>
            <a:pPr marL="82296" indent="0" algn="l" rtl="0" eaLnBrk="1" latinLnBrk="0" hangingPunct="1">
              <a:lnSpc>
                <a:spcPct val="90000"/>
              </a:lnSpc>
              <a:spcBef>
                <a:spcPts val="600"/>
              </a:spcBef>
              <a:spcAft>
                <a:spcPts val="0"/>
              </a:spcAft>
              <a:buNone/>
            </a:pPr>
            <a:endParaRPr lang="en-US" sz="2400" dirty="0">
              <a:effectLst/>
              <a:latin typeface="Arial" panose="020B0604020202020204" pitchFamily="34" charset="0"/>
              <a:cs typeface="Arial" panose="020B0604020202020204" pitchFamily="34" charset="0"/>
            </a:endParaRPr>
          </a:p>
          <a:p>
            <a:pPr marL="0" indent="0">
              <a:buNone/>
            </a:pPr>
            <a:endParaRPr lang="en-US" dirty="0"/>
          </a:p>
        </p:txBody>
      </p:sp>
      <p:pic>
        <p:nvPicPr>
          <p:cNvPr id="10" name="Picture 9">
            <a:extLst>
              <a:ext uri="{FF2B5EF4-FFF2-40B4-BE49-F238E27FC236}">
                <a16:creationId xmlns:a16="http://schemas.microsoft.com/office/drawing/2014/main" id="{8FEB55DF-BB7C-4A68-B9DD-80AB77C4C9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627" y="2141618"/>
            <a:ext cx="2631901" cy="1973926"/>
          </a:xfrm>
          <a:prstGeom prst="rect">
            <a:avLst/>
          </a:prstGeom>
        </p:spPr>
      </p:pic>
      <p:pic>
        <p:nvPicPr>
          <p:cNvPr id="11" name="Picture 10">
            <a:extLst>
              <a:ext uri="{FF2B5EF4-FFF2-40B4-BE49-F238E27FC236}">
                <a16:creationId xmlns:a16="http://schemas.microsoft.com/office/drawing/2014/main" id="{03532DA0-92F6-402E-834B-627E99808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04073" y="1793879"/>
            <a:ext cx="2108200" cy="2463585"/>
          </a:xfrm>
          <a:prstGeom prst="rect">
            <a:avLst/>
          </a:prstGeom>
        </p:spPr>
      </p:pic>
      <p:pic>
        <p:nvPicPr>
          <p:cNvPr id="13" name="Picture 12">
            <a:extLst>
              <a:ext uri="{FF2B5EF4-FFF2-40B4-BE49-F238E27FC236}">
                <a16:creationId xmlns:a16="http://schemas.microsoft.com/office/drawing/2014/main" id="{40D3138C-0EBE-405A-8870-98E2791C88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7889" y="2336569"/>
            <a:ext cx="2884227" cy="1920895"/>
          </a:xfrm>
          <a:prstGeom prst="rect">
            <a:avLst/>
          </a:prstGeom>
        </p:spPr>
      </p:pic>
    </p:spTree>
    <p:extLst>
      <p:ext uri="{BB962C8B-B14F-4D97-AF65-F5344CB8AC3E}">
        <p14:creationId xmlns:p14="http://schemas.microsoft.com/office/powerpoint/2010/main" val="279311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A2E455-2DC7-444C-9472-B589C13C19FB}"/>
              </a:ext>
            </a:extLst>
          </p:cNvPr>
          <p:cNvSpPr>
            <a:spLocks noGrp="1"/>
          </p:cNvSpPr>
          <p:nvPr>
            <p:ph type="title"/>
          </p:nvPr>
        </p:nvSpPr>
        <p:spPr>
          <a:xfrm>
            <a:off x="838200" y="4679001"/>
            <a:ext cx="10348147" cy="1388631"/>
          </a:xfrm>
        </p:spPr>
        <p:txBody>
          <a:bodyPr/>
          <a:lstStyle/>
          <a:p>
            <a:r>
              <a:rPr lang="en-US" dirty="0"/>
              <a:t>There Are Stories…</a:t>
            </a:r>
          </a:p>
        </p:txBody>
      </p:sp>
      <p:sp>
        <p:nvSpPr>
          <p:cNvPr id="5" name="Slide Number Placeholder 4">
            <a:extLst>
              <a:ext uri="{FF2B5EF4-FFF2-40B4-BE49-F238E27FC236}">
                <a16:creationId xmlns:a16="http://schemas.microsoft.com/office/drawing/2014/main" id="{223C1097-A871-440E-A434-A15FF4073034}"/>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en-US" b="0" i="0" u="none" strike="noStrike" kern="1200" cap="none" spc="0" normalizeH="0" baseline="0" noProof="0" dirty="0">
              <a:ln>
                <a:noFill/>
              </a:ln>
              <a:solidFill>
                <a:prstClr val="white">
                  <a:alpha val="60000"/>
                </a:prstClr>
              </a:solidFill>
              <a:effectLst/>
              <a:uLnTx/>
              <a:uFillTx/>
            </a:endParaRPr>
          </a:p>
        </p:txBody>
      </p:sp>
      <p:sp>
        <p:nvSpPr>
          <p:cNvPr id="13" name="Content Placeholder 5">
            <a:extLst>
              <a:ext uri="{FF2B5EF4-FFF2-40B4-BE49-F238E27FC236}">
                <a16:creationId xmlns:a16="http://schemas.microsoft.com/office/drawing/2014/main" id="{EF1DB243-8F02-4D6B-87B3-A4A4A52EA3E8}"/>
              </a:ext>
            </a:extLst>
          </p:cNvPr>
          <p:cNvSpPr>
            <a:spLocks noGrp="1"/>
          </p:cNvSpPr>
          <p:nvPr>
            <p:ph sz="quarter" idx="13"/>
          </p:nvPr>
        </p:nvSpPr>
        <p:spPr>
          <a:xfrm>
            <a:off x="392113" y="217488"/>
            <a:ext cx="11407775" cy="4344987"/>
          </a:xfrm>
        </p:spPr>
        <p:txBody>
          <a:bodyPr/>
          <a:lstStyle/>
          <a:p>
            <a:pPr>
              <a:buNone/>
            </a:pPr>
            <a:r>
              <a:rPr lang="en-US" dirty="0">
                <a:solidFill>
                  <a:schemeClr val="accent1">
                    <a:lumMod val="50000"/>
                  </a:schemeClr>
                </a:solidFill>
                <a:latin typeface="Arial" pitchFamily="34" charset="0"/>
                <a:cs typeface="Arial" pitchFamily="34" charset="0"/>
              </a:rPr>
              <a:t>Our Stories served as the philosophical foundation for the Indigenous</a:t>
            </a:r>
          </a:p>
          <a:p>
            <a:pPr>
              <a:buNone/>
            </a:pPr>
            <a:r>
              <a:rPr lang="en-US" dirty="0">
                <a:solidFill>
                  <a:schemeClr val="accent1">
                    <a:lumMod val="50000"/>
                  </a:schemeClr>
                </a:solidFill>
                <a:latin typeface="Arial" pitchFamily="34" charset="0"/>
                <a:cs typeface="Arial" pitchFamily="34" charset="0"/>
              </a:rPr>
              <a:t>model of </a:t>
            </a:r>
            <a:r>
              <a:rPr lang="en-US" sz="2800" dirty="0">
                <a:solidFill>
                  <a:schemeClr val="accent1">
                    <a:lumMod val="50000"/>
                  </a:schemeClr>
                </a:solidFill>
                <a:latin typeface="Arial" pitchFamily="34" charset="0"/>
                <a:cs typeface="Arial" pitchFamily="34" charset="0"/>
              </a:rPr>
              <a:t>Restorative Practices….</a:t>
            </a:r>
          </a:p>
          <a:p>
            <a:pPr>
              <a:buNone/>
            </a:pPr>
            <a:endParaRPr lang="en-US" dirty="0">
              <a:solidFill>
                <a:schemeClr val="accent1">
                  <a:lumMod val="50000"/>
                </a:schemeClr>
              </a:solidFill>
              <a:latin typeface="Arial" pitchFamily="34" charset="0"/>
              <a:cs typeface="Arial" pitchFamily="34" charset="0"/>
            </a:endParaRPr>
          </a:p>
          <a:p>
            <a:pPr>
              <a:buNone/>
            </a:pPr>
            <a:r>
              <a:rPr lang="en-US" dirty="0">
                <a:solidFill>
                  <a:schemeClr val="accent1">
                    <a:lumMod val="50000"/>
                  </a:schemeClr>
                </a:solidFill>
                <a:latin typeface="Arial" pitchFamily="34" charset="0"/>
                <a:cs typeface="Arial" pitchFamily="34" charset="0"/>
              </a:rPr>
              <a:t>Our stories today </a:t>
            </a:r>
            <a:r>
              <a:rPr lang="en-US" sz="2800" dirty="0">
                <a:solidFill>
                  <a:schemeClr val="accent1">
                    <a:lumMod val="50000"/>
                  </a:schemeClr>
                </a:solidFill>
                <a:latin typeface="Arial" pitchFamily="34" charset="0"/>
                <a:cs typeface="Arial" pitchFamily="34" charset="0"/>
              </a:rPr>
              <a:t>are the embodiment of both ancestral and modern </a:t>
            </a:r>
          </a:p>
          <a:p>
            <a:pPr>
              <a:buNone/>
            </a:pPr>
            <a:r>
              <a:rPr lang="en-US" sz="2800" dirty="0">
                <a:solidFill>
                  <a:schemeClr val="accent1">
                    <a:lumMod val="50000"/>
                  </a:schemeClr>
                </a:solidFill>
                <a:latin typeface="Arial" pitchFamily="34" charset="0"/>
                <a:cs typeface="Arial" pitchFamily="34" charset="0"/>
              </a:rPr>
              <a:t>wisdom about how to keep human relationships alive, free, open, and </a:t>
            </a:r>
          </a:p>
          <a:p>
            <a:pPr>
              <a:buNone/>
            </a:pPr>
            <a:r>
              <a:rPr lang="en-US" sz="2800" dirty="0">
                <a:solidFill>
                  <a:schemeClr val="accent1">
                    <a:lumMod val="50000"/>
                  </a:schemeClr>
                </a:solidFill>
                <a:latin typeface="Arial" pitchFamily="34" charset="0"/>
                <a:cs typeface="Arial" pitchFamily="34" charset="0"/>
              </a:rPr>
              <a:t>constructive, especially when conflict or disharmony is present.</a:t>
            </a:r>
            <a:endParaRPr lang="en-US" dirty="0"/>
          </a:p>
        </p:txBody>
      </p:sp>
    </p:spTree>
    <p:extLst>
      <p:ext uri="{BB962C8B-B14F-4D97-AF65-F5344CB8AC3E}">
        <p14:creationId xmlns:p14="http://schemas.microsoft.com/office/powerpoint/2010/main" val="79156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57C10A2-8848-4551-A024-51883DACBE8C}"/>
              </a:ext>
            </a:extLst>
          </p:cNvPr>
          <p:cNvSpPr>
            <a:spLocks noGrp="1"/>
          </p:cNvSpPr>
          <p:nvPr>
            <p:ph type="title"/>
          </p:nvPr>
        </p:nvSpPr>
        <p:spPr>
          <a:xfrm>
            <a:off x="838200" y="4679001"/>
            <a:ext cx="10348147" cy="1388631"/>
          </a:xfrm>
        </p:spPr>
        <p:txBody>
          <a:bodyPr/>
          <a:lstStyle/>
          <a:p>
            <a:r>
              <a:rPr lang="en-US" dirty="0"/>
              <a:t>Restorative Values</a:t>
            </a:r>
          </a:p>
        </p:txBody>
      </p:sp>
      <p:sp>
        <p:nvSpPr>
          <p:cNvPr id="5" name="Slide Number Placeholder 4">
            <a:extLst>
              <a:ext uri="{FF2B5EF4-FFF2-40B4-BE49-F238E27FC236}">
                <a16:creationId xmlns:a16="http://schemas.microsoft.com/office/drawing/2014/main" id="{444B0D91-B413-4F39-BC63-6000888DAEE2}"/>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solidFill>
                  <a:prstClr val="white">
                    <a:alpha val="60000"/>
                  </a:prstClr>
                </a:solidFill>
                <a:effectLst/>
                <a:uLnTx/>
                <a:uFillTx/>
              </a:rPr>
              <a:pPr marL="0" marR="0" lvl="0" indent="0" defTabSz="9144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dirty="0">
              <a:ln>
                <a:noFill/>
              </a:ln>
              <a:solidFill>
                <a:prstClr val="white">
                  <a:alpha val="60000"/>
                </a:prstClr>
              </a:solidFill>
              <a:effectLst/>
              <a:uLnTx/>
              <a:uFillTx/>
            </a:endParaRPr>
          </a:p>
        </p:txBody>
      </p:sp>
      <p:pic>
        <p:nvPicPr>
          <p:cNvPr id="7" name="Picture 6" descr="White stones balanced in a stack">
            <a:extLst>
              <a:ext uri="{FF2B5EF4-FFF2-40B4-BE49-F238E27FC236}">
                <a16:creationId xmlns:a16="http://schemas.microsoft.com/office/drawing/2014/main" id="{22D47930-5D29-4F14-A13D-51F7F88777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92113" y="217488"/>
            <a:ext cx="11407775" cy="4344987"/>
          </a:xfrm>
          <a:prstGeom prst="rect">
            <a:avLst/>
          </a:prstGeom>
          <a:noFill/>
        </p:spPr>
      </p:pic>
    </p:spTree>
    <p:extLst>
      <p:ext uri="{BB962C8B-B14F-4D97-AF65-F5344CB8AC3E}">
        <p14:creationId xmlns:p14="http://schemas.microsoft.com/office/powerpoint/2010/main" val="3213660280"/>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_Win32_JC_SL_v2.potx" id="{3AE72815-1858-46F4-811F-A326AF0F1EC5}" vid="{2AFCD58D-8B70-4D6F-B6A4-85E45CC65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0DF15B-6C3C-4D75-B10D-16EE1DCCB6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9A578DBA-2233-4100-A154-9B2EE99CB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CE74E-0E49-4DCF-8160-81B293B5DD1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Blockprint design</Template>
  <TotalTime>291</TotalTime>
  <Words>1013</Words>
  <Application>Microsoft Macintosh PowerPoint</Application>
  <PresentationFormat>Widescreen</PresentationFormat>
  <Paragraphs>141</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Arial Rounded MT Bold</vt:lpstr>
      <vt:lpstr>Avenir Next LT Pro</vt:lpstr>
      <vt:lpstr>AvenirNext LT Pro Medium</vt:lpstr>
      <vt:lpstr>Calibri</vt:lpstr>
      <vt:lpstr>Wingdings</vt:lpstr>
      <vt:lpstr>BlockprintVTI</vt:lpstr>
      <vt:lpstr>Indigenous Storytelling</vt:lpstr>
      <vt:lpstr>Opening </vt:lpstr>
      <vt:lpstr>Our Time Together </vt:lpstr>
      <vt:lpstr>Our Roots  Run Deep  </vt:lpstr>
      <vt:lpstr>Our Stories </vt:lpstr>
      <vt:lpstr>Our Stories </vt:lpstr>
      <vt:lpstr>There Are Stories…</vt:lpstr>
      <vt:lpstr>There Are Stories…</vt:lpstr>
      <vt:lpstr>Restorative Values</vt:lpstr>
      <vt:lpstr>Creating Place and Space for Everyone’s Story</vt:lpstr>
      <vt:lpstr>Restorative Practices and Trauma Sensitivity</vt:lpstr>
      <vt:lpstr>Relational Worldview</vt:lpstr>
      <vt:lpstr>Linear Worldview</vt:lpstr>
      <vt:lpstr>In the relational worldview, helpers and healers are taught to understand problems through the balances and imbalances in the person’s relational world. We are taught to see and accept complex (sometimes illogical) inter-relationships that can be influenced by entering the world of the student/parent and examine and reshaping the balance contextually, cognitively, emotionally, physically, and/or spiritually.  </vt:lpstr>
      <vt:lpstr>Relational  Worldview</vt:lpstr>
      <vt:lpstr>The “Why” of Relational Approaches   </vt:lpstr>
      <vt:lpstr>It Starts With Us</vt:lpstr>
      <vt:lpstr>Creating Place &amp; Space  </vt:lpstr>
      <vt:lpstr>Imagining a New Pathway…… </vt:lpstr>
      <vt:lpstr>Considerations Moving Forward……</vt:lpstr>
      <vt:lpstr>What choices can we make together to reshape the future of the world that our children’s children will inherit?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Storytelling</dc:title>
  <dc:creator>Stephanie Autumn</dc:creator>
  <cp:lastModifiedBy>Ctr for Excellence in Dev Disablities</cp:lastModifiedBy>
  <cp:revision>61</cp:revision>
  <dcterms:created xsi:type="dcterms:W3CDTF">2021-10-12T17:26:39Z</dcterms:created>
  <dcterms:modified xsi:type="dcterms:W3CDTF">2021-10-19T23:50:11Z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