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3" r:id="rId4"/>
    <p:sldId id="271" r:id="rId5"/>
    <p:sldId id="278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ry, Michael" userId="8ce3942b-b7dd-4e17-8ac1-eec541f6e13c" providerId="ADAL" clId="{EF182D8D-692E-4B1C-9F69-5FE031C3BD14}"/>
    <pc:docChg chg="undo custSel addSld delSld modSld">
      <pc:chgData name="Berry, Michael" userId="8ce3942b-b7dd-4e17-8ac1-eec541f6e13c" providerId="ADAL" clId="{EF182D8D-692E-4B1C-9F69-5FE031C3BD14}" dt="2023-02-08T01:22:37.845" v="1736" actId="113"/>
      <pc:docMkLst>
        <pc:docMk/>
      </pc:docMkLst>
      <pc:sldChg chg="addSp delSp modSp mod setBg modClrScheme setClrOvrMap delDesignElem chgLayout">
        <pc:chgData name="Berry, Michael" userId="8ce3942b-b7dd-4e17-8ac1-eec541f6e13c" providerId="ADAL" clId="{EF182D8D-692E-4B1C-9F69-5FE031C3BD14}" dt="2023-02-08T00:56:39.986" v="1436" actId="26606"/>
        <pc:sldMkLst>
          <pc:docMk/>
          <pc:sldMk cId="2971270610" sldId="256"/>
        </pc:sldMkLst>
        <pc:spChg chg="mod ord">
          <ac:chgData name="Berry, Michael" userId="8ce3942b-b7dd-4e17-8ac1-eec541f6e13c" providerId="ADAL" clId="{EF182D8D-692E-4B1C-9F69-5FE031C3BD14}" dt="2023-02-08T00:56:39.986" v="1436" actId="26606"/>
          <ac:spMkLst>
            <pc:docMk/>
            <pc:sldMk cId="2971270610" sldId="256"/>
            <ac:spMk id="2" creationId="{AD9110C9-2CD6-474D-8B0A-D489175A8D8A}"/>
          </ac:spMkLst>
        </pc:spChg>
        <pc:spChg chg="del mod">
          <ac:chgData name="Berry, Michael" userId="8ce3942b-b7dd-4e17-8ac1-eec541f6e13c" providerId="ADAL" clId="{EF182D8D-692E-4B1C-9F69-5FE031C3BD14}" dt="2023-02-08T00:55:50.371" v="1409" actId="700"/>
          <ac:spMkLst>
            <pc:docMk/>
            <pc:sldMk cId="2971270610" sldId="256"/>
            <ac:spMk id="3" creationId="{A4575134-C4E7-4BD0-90BE-27957B91E828}"/>
          </ac:spMkLst>
        </pc:spChg>
        <pc:spChg chg="add del mod ord">
          <ac:chgData name="Berry, Michael" userId="8ce3942b-b7dd-4e17-8ac1-eec541f6e13c" providerId="ADAL" clId="{EF182D8D-692E-4B1C-9F69-5FE031C3BD14}" dt="2023-02-08T00:56:17.066" v="1411" actId="700"/>
          <ac:spMkLst>
            <pc:docMk/>
            <pc:sldMk cId="2971270610" sldId="256"/>
            <ac:spMk id="4" creationId="{D100558A-03E7-5DA5-F5C3-F71B45EA0C9B}"/>
          </ac:spMkLst>
        </pc:spChg>
        <pc:spChg chg="add del">
          <ac:chgData name="Berry, Michael" userId="8ce3942b-b7dd-4e17-8ac1-eec541f6e13c" providerId="ADAL" clId="{EF182D8D-692E-4B1C-9F69-5FE031C3BD14}" dt="2023-02-08T00:56:23.564" v="1413" actId="26606"/>
          <ac:spMkLst>
            <pc:docMk/>
            <pc:sldMk cId="2971270610" sldId="256"/>
            <ac:spMk id="7" creationId="{66B332A4-D438-4773-A77F-5ED49A448D9D}"/>
          </ac:spMkLst>
        </pc:spChg>
        <pc:spChg chg="add del">
          <ac:chgData name="Berry, Michael" userId="8ce3942b-b7dd-4e17-8ac1-eec541f6e13c" providerId="ADAL" clId="{EF182D8D-692E-4B1C-9F69-5FE031C3BD14}" dt="2023-02-08T00:55:30.095" v="1408" actId="26606"/>
          <ac:spMkLst>
            <pc:docMk/>
            <pc:sldMk cId="2971270610" sldId="256"/>
            <ac:spMk id="8" creationId="{FB5B0058-AF13-4859-B429-4EDDE2A26F7F}"/>
          </ac:spMkLst>
        </pc:spChg>
        <pc:spChg chg="add del">
          <ac:chgData name="Berry, Michael" userId="8ce3942b-b7dd-4e17-8ac1-eec541f6e13c" providerId="ADAL" clId="{EF182D8D-692E-4B1C-9F69-5FE031C3BD14}" dt="2023-02-08T00:56:23.564" v="1413" actId="26606"/>
          <ac:spMkLst>
            <pc:docMk/>
            <pc:sldMk cId="2971270610" sldId="256"/>
            <ac:spMk id="9" creationId="{DF9AD32D-FF05-44F4-BD4D-9CEE89B71EB9}"/>
          </ac:spMkLst>
        </pc:spChg>
        <pc:spChg chg="add del">
          <ac:chgData name="Berry, Michael" userId="8ce3942b-b7dd-4e17-8ac1-eec541f6e13c" providerId="ADAL" clId="{EF182D8D-692E-4B1C-9F69-5FE031C3BD14}" dt="2023-02-08T00:55:30.095" v="1408" actId="26606"/>
          <ac:spMkLst>
            <pc:docMk/>
            <pc:sldMk cId="2971270610" sldId="256"/>
            <ac:spMk id="10" creationId="{81BD432D-FAB3-4B5D-BF27-4DA7C75B3238}"/>
          </ac:spMkLst>
        </pc:spChg>
        <pc:spChg chg="add del">
          <ac:chgData name="Berry, Michael" userId="8ce3942b-b7dd-4e17-8ac1-eec541f6e13c" providerId="ADAL" clId="{EF182D8D-692E-4B1C-9F69-5FE031C3BD14}" dt="2023-02-08T00:56:25.044" v="1415" actId="26606"/>
          <ac:spMkLst>
            <pc:docMk/>
            <pc:sldMk cId="2971270610" sldId="256"/>
            <ac:spMk id="11" creationId="{8D1AD6B3-BE88-4CEB-BA17-790657CC4729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15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56:25.044" v="1415" actId="26606"/>
          <ac:spMkLst>
            <pc:docMk/>
            <pc:sldMk cId="2971270610" sldId="256"/>
            <ac:spMk id="17" creationId="{A3363022-C969-41E9-8EB2-E4C94908C1FA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19" creationId="{88294908-8B00-4F58-BBBA-20F71A40AA9E}"/>
          </ac:spMkLst>
        </pc:spChg>
        <pc:spChg chg="add del">
          <ac:chgData name="Berry, Michael" userId="8ce3942b-b7dd-4e17-8ac1-eec541f6e13c" providerId="ADAL" clId="{EF182D8D-692E-4B1C-9F69-5FE031C3BD14}" dt="2023-02-08T00:55:00.879" v="1389" actId="26606"/>
          <ac:spMkLst>
            <pc:docMk/>
            <pc:sldMk cId="2971270610" sldId="256"/>
            <ac:spMk id="21" creationId="{A3363022-C969-41E9-8EB2-E4C94908C1FA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22" creationId="{88294908-8B00-4F58-BBBA-20F71A40AA9E}"/>
          </ac:spMkLst>
        </pc:spChg>
        <pc:spChg chg="add del">
          <ac:chgData name="Berry, Michael" userId="8ce3942b-b7dd-4e17-8ac1-eec541f6e13c" providerId="ADAL" clId="{EF182D8D-692E-4B1C-9F69-5FE031C3BD14}" dt="2023-02-08T00:55:00.879" v="1389" actId="26606"/>
          <ac:spMkLst>
            <pc:docMk/>
            <pc:sldMk cId="2971270610" sldId="256"/>
            <ac:spMk id="23" creationId="{8D1AD6B3-BE88-4CEB-BA17-790657CC4729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24" creationId="{4364C879-1404-4203-8E9D-CC5DE0A621A2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26" creationId="{84617302-4B0D-4351-A6BB-6F0930D943AC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27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28" creationId="{DA2C7802-C2E0-4218-8F89-8DD7CCD2CD1C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29" creationId="{A3969E80-A77B-49FC-9122-D89AFD5EE118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0" creationId="{4364C879-1404-4203-8E9D-CC5DE0A621A2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1" creationId="{1849CA57-76BD-4CF2-80BA-D7A46A01B7B1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2" creationId="{84617302-4B0D-4351-A6BB-6F0930D943AC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3" creationId="{35E9085E-E730-4768-83D4-6CB7E9897153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4" creationId="{DA2C7802-C2E0-4218-8F89-8DD7CCD2CD1C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5" creationId="{973272FE-A474-4CAE-8CA2-BCC8B476C3F4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6" creationId="{A6D7111A-21E5-4EE9-8A78-10E5530F0116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7" creationId="{E07981EA-05A6-437C-88D7-B377B92B031D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38" creationId="{A6D7111A-21E5-4EE9-8A78-10E5530F0116}"/>
          </ac:spMkLst>
        </pc:spChg>
        <pc:spChg chg="add del">
          <ac:chgData name="Berry, Michael" userId="8ce3942b-b7dd-4e17-8ac1-eec541f6e13c" providerId="ADAL" clId="{EF182D8D-692E-4B1C-9F69-5FE031C3BD14}" dt="2023-02-08T00:55:03.155" v="1391" actId="26606"/>
          <ac:spMkLst>
            <pc:docMk/>
            <pc:sldMk cId="2971270610" sldId="256"/>
            <ac:spMk id="39" creationId="{15E3C750-986E-4769-B1AE-49289FBEE757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40" creationId="{A3969E80-A77B-49FC-9122-D89AFD5EE118}"/>
          </ac:spMkLst>
        </pc:spChg>
        <pc:spChg chg="add del">
          <ac:chgData name="Berry, Michael" userId="8ce3942b-b7dd-4e17-8ac1-eec541f6e13c" providerId="ADAL" clId="{EF182D8D-692E-4B1C-9F69-5FE031C3BD14}" dt="2023-02-08T00:55:04.475" v="1393" actId="26606"/>
          <ac:spMkLst>
            <pc:docMk/>
            <pc:sldMk cId="2971270610" sldId="256"/>
            <ac:spMk id="41" creationId="{A3363022-C969-41E9-8EB2-E4C94908C1FA}"/>
          </ac:spMkLst>
        </pc:spChg>
        <pc:spChg chg="add del">
          <ac:chgData name="Berry, Michael" userId="8ce3942b-b7dd-4e17-8ac1-eec541f6e13c" providerId="ADAL" clId="{EF182D8D-692E-4B1C-9F69-5FE031C3BD14}" dt="2023-02-08T00:55:04.475" v="1393" actId="26606"/>
          <ac:spMkLst>
            <pc:docMk/>
            <pc:sldMk cId="2971270610" sldId="256"/>
            <ac:spMk id="42" creationId="{8D1AD6B3-BE88-4CEB-BA17-790657CC4729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45" creationId="{1849CA57-76BD-4CF2-80BA-D7A46A01B7B1}"/>
          </ac:spMkLst>
        </pc:spChg>
        <pc:spChg chg="add del">
          <ac:chgData name="Berry, Michael" userId="8ce3942b-b7dd-4e17-8ac1-eec541f6e13c" providerId="ADAL" clId="{EF182D8D-692E-4B1C-9F69-5FE031C3BD14}" dt="2023-02-08T00:55:08.708" v="1395" actId="26606"/>
          <ac:spMkLst>
            <pc:docMk/>
            <pc:sldMk cId="2971270610" sldId="256"/>
            <ac:spMk id="46" creationId="{934F1179-B481-4F9E-BCA3-AFB972070F83}"/>
          </ac:spMkLst>
        </pc:spChg>
        <pc:spChg chg="add del">
          <ac:chgData name="Berry, Michael" userId="8ce3942b-b7dd-4e17-8ac1-eec541f6e13c" providerId="ADAL" clId="{EF182D8D-692E-4B1C-9F69-5FE031C3BD14}" dt="2023-02-08T00:55:08.708" v="1395" actId="26606"/>
          <ac:spMkLst>
            <pc:docMk/>
            <pc:sldMk cId="2971270610" sldId="256"/>
            <ac:spMk id="47" creationId="{827DC2C4-B485-428A-BF4A-472D2967F47F}"/>
          </ac:spMkLst>
        </pc:spChg>
        <pc:spChg chg="add del">
          <ac:chgData name="Berry, Michael" userId="8ce3942b-b7dd-4e17-8ac1-eec541f6e13c" providerId="ADAL" clId="{EF182D8D-692E-4B1C-9F69-5FE031C3BD14}" dt="2023-02-08T00:55:08.708" v="1395" actId="26606"/>
          <ac:spMkLst>
            <pc:docMk/>
            <pc:sldMk cId="2971270610" sldId="256"/>
            <ac:spMk id="48" creationId="{EE04B5EB-F158-4507-90DD-BD23620C7CC9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49" creationId="{35E9085E-E730-4768-83D4-6CB7E9897153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50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51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52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53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55:10.803" v="1397" actId="26606"/>
          <ac:spMkLst>
            <pc:docMk/>
            <pc:sldMk cId="2971270610" sldId="256"/>
            <ac:spMk id="54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55" creationId="{973272FE-A474-4CAE-8CA2-BCC8B476C3F4}"/>
          </ac:spMkLst>
        </pc:spChg>
        <pc:spChg chg="add del">
          <ac:chgData name="Berry, Michael" userId="8ce3942b-b7dd-4e17-8ac1-eec541f6e13c" providerId="ADAL" clId="{EF182D8D-692E-4B1C-9F69-5FE031C3BD14}" dt="2023-02-08T00:55:12.248" v="1399" actId="26606"/>
          <ac:spMkLst>
            <pc:docMk/>
            <pc:sldMk cId="2971270610" sldId="256"/>
            <ac:spMk id="56" creationId="{6DDA8CE9-E0A6-4FF2-823D-D08607606DC2}"/>
          </ac:spMkLst>
        </pc:spChg>
        <pc:spChg chg="add del">
          <ac:chgData name="Berry, Michael" userId="8ce3942b-b7dd-4e17-8ac1-eec541f6e13c" providerId="ADAL" clId="{EF182D8D-692E-4B1C-9F69-5FE031C3BD14}" dt="2023-02-08T00:55:12.248" v="1399" actId="26606"/>
          <ac:spMkLst>
            <pc:docMk/>
            <pc:sldMk cId="2971270610" sldId="256"/>
            <ac:spMk id="57" creationId="{11195564-33B9-434B-9641-764F5905A56F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59" creationId="{E07981EA-05A6-437C-88D7-B377B92B031D}"/>
          </ac:spMkLst>
        </pc:spChg>
        <pc:spChg chg="add del">
          <ac:chgData name="Berry, Michael" userId="8ce3942b-b7dd-4e17-8ac1-eec541f6e13c" providerId="ADAL" clId="{EF182D8D-692E-4B1C-9F69-5FE031C3BD14}" dt="2023-02-08T00:56:26.050" v="1417" actId="26606"/>
          <ac:spMkLst>
            <pc:docMk/>
            <pc:sldMk cId="2971270610" sldId="256"/>
            <ac:spMk id="60" creationId="{15E3C750-986E-4769-B1AE-49289FBEE757}"/>
          </ac:spMkLst>
        </pc:spChg>
        <pc:spChg chg="add del">
          <ac:chgData name="Berry, Michael" userId="8ce3942b-b7dd-4e17-8ac1-eec541f6e13c" providerId="ADAL" clId="{EF182D8D-692E-4B1C-9F69-5FE031C3BD14}" dt="2023-02-08T00:56:28.179" v="1419" actId="26606"/>
          <ac:spMkLst>
            <pc:docMk/>
            <pc:sldMk cId="2971270610" sldId="256"/>
            <ac:spMk id="62" creationId="{65219498-D544-41AC-98FE-8F956EF66A62}"/>
          </ac:spMkLst>
        </pc:spChg>
        <pc:spChg chg="add del">
          <ac:chgData name="Berry, Michael" userId="8ce3942b-b7dd-4e17-8ac1-eec541f6e13c" providerId="ADAL" clId="{EF182D8D-692E-4B1C-9F69-5FE031C3BD14}" dt="2023-02-08T00:56:28.179" v="1419" actId="26606"/>
          <ac:spMkLst>
            <pc:docMk/>
            <pc:sldMk cId="2971270610" sldId="256"/>
            <ac:spMk id="63" creationId="{F500DBFC-17A9-4E0A-AEE2-A49F9AEEF0FD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66" creationId="{59EF30C2-29AC-4A0D-BC0A-A679CF113EDD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67" creationId="{9C682A1A-5B2D-4111-BBD6-620165633E5B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69" creationId="{A04F1504-431A-4D86-9091-AE7E4B33376B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70" creationId="{EA804283-B929-4503-802F-4585376E2B42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71" creationId="{AD3811F5-514E-49A4-B382-673ED228A4CC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72" creationId="{067AD921-1CEE-4C1B-9AA3-C66D908DDD14}"/>
          </ac:spMkLst>
        </pc:spChg>
        <pc:spChg chg="add del">
          <ac:chgData name="Berry, Michael" userId="8ce3942b-b7dd-4e17-8ac1-eec541f6e13c" providerId="ADAL" clId="{EF182D8D-692E-4B1C-9F69-5FE031C3BD14}" dt="2023-02-08T00:55:14.370" v="1401" actId="26606"/>
          <ac:spMkLst>
            <pc:docMk/>
            <pc:sldMk cId="2971270610" sldId="256"/>
            <ac:spMk id="73" creationId="{C36A08F5-3B56-47C5-A371-9187BE56E1E5}"/>
          </ac:spMkLst>
        </pc:spChg>
        <pc:spChg chg="add del">
          <ac:chgData name="Berry, Michael" userId="8ce3942b-b7dd-4e17-8ac1-eec541f6e13c" providerId="ADAL" clId="{EF182D8D-692E-4B1C-9F69-5FE031C3BD14}" dt="2023-02-08T00:55:15.702" v="1403" actId="26606"/>
          <ac:spMkLst>
            <pc:docMk/>
            <pc:sldMk cId="2971270610" sldId="256"/>
            <ac:spMk id="75" creationId="{2A8AA5BC-4F7A-4226-8F99-6D824B226A97}"/>
          </ac:spMkLst>
        </pc:spChg>
        <pc:spChg chg="add del">
          <ac:chgData name="Berry, Michael" userId="8ce3942b-b7dd-4e17-8ac1-eec541f6e13c" providerId="ADAL" clId="{EF182D8D-692E-4B1C-9F69-5FE031C3BD14}" dt="2023-02-08T00:55:15.702" v="1403" actId="26606"/>
          <ac:spMkLst>
            <pc:docMk/>
            <pc:sldMk cId="2971270610" sldId="256"/>
            <ac:spMk id="77" creationId="{5BC87C3E-1040-4EE4-9BDB-9537F7A1B335}"/>
          </ac:spMkLst>
        </pc:spChg>
        <pc:spChg chg="add del">
          <ac:chgData name="Berry, Michael" userId="8ce3942b-b7dd-4e17-8ac1-eec541f6e13c" providerId="ADAL" clId="{EF182D8D-692E-4B1C-9F69-5FE031C3BD14}" dt="2023-02-08T00:55:17.139" v="1405" actId="26606"/>
          <ac:spMkLst>
            <pc:docMk/>
            <pc:sldMk cId="2971270610" sldId="256"/>
            <ac:spMk id="81" creationId="{FFD48BC7-DC40-47DE-87EE-9F4B6ECB9ABB}"/>
          </ac:spMkLst>
        </pc:spChg>
        <pc:spChg chg="add del">
          <ac:chgData name="Berry, Michael" userId="8ce3942b-b7dd-4e17-8ac1-eec541f6e13c" providerId="ADAL" clId="{EF182D8D-692E-4B1C-9F69-5FE031C3BD14}" dt="2023-02-08T00:55:17.139" v="1405" actId="26606"/>
          <ac:spMkLst>
            <pc:docMk/>
            <pc:sldMk cId="2971270610" sldId="256"/>
            <ac:spMk id="82" creationId="{E502BBC7-2C76-46F3-BC24-5985BC13DB88}"/>
          </ac:spMkLst>
        </pc:spChg>
        <pc:spChg chg="add del">
          <ac:chgData name="Berry, Michael" userId="8ce3942b-b7dd-4e17-8ac1-eec541f6e13c" providerId="ADAL" clId="{EF182D8D-692E-4B1C-9F69-5FE031C3BD14}" dt="2023-02-08T00:55:17.139" v="1405" actId="26606"/>
          <ac:spMkLst>
            <pc:docMk/>
            <pc:sldMk cId="2971270610" sldId="256"/>
            <ac:spMk id="83" creationId="{C7F28D52-2A5F-4D23-81AE-7CB8B591C7AF}"/>
          </ac:spMkLst>
        </pc:spChg>
        <pc:spChg chg="add del">
          <ac:chgData name="Berry, Michael" userId="8ce3942b-b7dd-4e17-8ac1-eec541f6e13c" providerId="ADAL" clId="{EF182D8D-692E-4B1C-9F69-5FE031C3BD14}" dt="2023-02-08T00:55:17.139" v="1405" actId="26606"/>
          <ac:spMkLst>
            <pc:docMk/>
            <pc:sldMk cId="2971270610" sldId="256"/>
            <ac:spMk id="84" creationId="{3629484E-3792-4B3D-89AD-7C8A1ED0E0D4}"/>
          </ac:spMkLst>
        </pc:spChg>
        <pc:spChg chg="add del">
          <ac:chgData name="Berry, Michael" userId="8ce3942b-b7dd-4e17-8ac1-eec541f6e13c" providerId="ADAL" clId="{EF182D8D-692E-4B1C-9F69-5FE031C3BD14}" dt="2023-02-08T00:56:29.165" v="1421" actId="26606"/>
          <ac:spMkLst>
            <pc:docMk/>
            <pc:sldMk cId="2971270610" sldId="256"/>
            <ac:spMk id="85" creationId="{FFD48BC7-DC40-47DE-87EE-9F4B6ECB9ABB}"/>
          </ac:spMkLst>
        </pc:spChg>
        <pc:spChg chg="add del">
          <ac:chgData name="Berry, Michael" userId="8ce3942b-b7dd-4e17-8ac1-eec541f6e13c" providerId="ADAL" clId="{EF182D8D-692E-4B1C-9F69-5FE031C3BD14}" dt="2023-02-08T00:55:30.086" v="1407" actId="26606"/>
          <ac:spMkLst>
            <pc:docMk/>
            <pc:sldMk cId="2971270610" sldId="256"/>
            <ac:spMk id="86" creationId="{4522B21E-B2B9-4C72-9A71-C87EFD137480}"/>
          </ac:spMkLst>
        </pc:spChg>
        <pc:spChg chg="add del">
          <ac:chgData name="Berry, Michael" userId="8ce3942b-b7dd-4e17-8ac1-eec541f6e13c" providerId="ADAL" clId="{EF182D8D-692E-4B1C-9F69-5FE031C3BD14}" dt="2023-02-08T00:55:30.086" v="1407" actId="26606"/>
          <ac:spMkLst>
            <pc:docMk/>
            <pc:sldMk cId="2971270610" sldId="256"/>
            <ac:spMk id="87" creationId="{5EB7D2A2-F448-44D4-938C-DC84CBCB3B1E}"/>
          </ac:spMkLst>
        </pc:spChg>
        <pc:spChg chg="add del">
          <ac:chgData name="Berry, Michael" userId="8ce3942b-b7dd-4e17-8ac1-eec541f6e13c" providerId="ADAL" clId="{EF182D8D-692E-4B1C-9F69-5FE031C3BD14}" dt="2023-02-08T00:55:30.086" v="1407" actId="26606"/>
          <ac:spMkLst>
            <pc:docMk/>
            <pc:sldMk cId="2971270610" sldId="256"/>
            <ac:spMk id="88" creationId="{871AEA07-1E14-44B4-8E55-64EF049CD66F}"/>
          </ac:spMkLst>
        </pc:spChg>
        <pc:spChg chg="add del">
          <ac:chgData name="Berry, Michael" userId="8ce3942b-b7dd-4e17-8ac1-eec541f6e13c" providerId="ADAL" clId="{EF182D8D-692E-4B1C-9F69-5FE031C3BD14}" dt="2023-02-08T00:56:29.165" v="1421" actId="26606"/>
          <ac:spMkLst>
            <pc:docMk/>
            <pc:sldMk cId="2971270610" sldId="256"/>
            <ac:spMk id="90" creationId="{E502BBC7-2C76-46F3-BC24-5985BC13DB88}"/>
          </ac:spMkLst>
        </pc:spChg>
        <pc:spChg chg="add del">
          <ac:chgData name="Berry, Michael" userId="8ce3942b-b7dd-4e17-8ac1-eec541f6e13c" providerId="ADAL" clId="{EF182D8D-692E-4B1C-9F69-5FE031C3BD14}" dt="2023-02-08T00:55:50.371" v="1409" actId="700"/>
          <ac:spMkLst>
            <pc:docMk/>
            <pc:sldMk cId="2971270610" sldId="256"/>
            <ac:spMk id="91" creationId="{934F1179-B481-4F9E-BCA3-AFB972070F83}"/>
          </ac:spMkLst>
        </pc:spChg>
        <pc:spChg chg="add del">
          <ac:chgData name="Berry, Michael" userId="8ce3942b-b7dd-4e17-8ac1-eec541f6e13c" providerId="ADAL" clId="{EF182D8D-692E-4B1C-9F69-5FE031C3BD14}" dt="2023-02-08T00:55:50.371" v="1409" actId="700"/>
          <ac:spMkLst>
            <pc:docMk/>
            <pc:sldMk cId="2971270610" sldId="256"/>
            <ac:spMk id="92" creationId="{827DC2C4-B485-428A-BF4A-472D2967F47F}"/>
          </ac:spMkLst>
        </pc:spChg>
        <pc:spChg chg="add del">
          <ac:chgData name="Berry, Michael" userId="8ce3942b-b7dd-4e17-8ac1-eec541f6e13c" providerId="ADAL" clId="{EF182D8D-692E-4B1C-9F69-5FE031C3BD14}" dt="2023-02-08T00:55:50.371" v="1409" actId="700"/>
          <ac:spMkLst>
            <pc:docMk/>
            <pc:sldMk cId="2971270610" sldId="256"/>
            <ac:spMk id="93" creationId="{EE04B5EB-F158-4507-90DD-BD23620C7CC9}"/>
          </ac:spMkLst>
        </pc:spChg>
        <pc:spChg chg="add del">
          <ac:chgData name="Berry, Michael" userId="8ce3942b-b7dd-4e17-8ac1-eec541f6e13c" providerId="ADAL" clId="{EF182D8D-692E-4B1C-9F69-5FE031C3BD14}" dt="2023-02-08T00:56:29.165" v="1421" actId="26606"/>
          <ac:spMkLst>
            <pc:docMk/>
            <pc:sldMk cId="2971270610" sldId="256"/>
            <ac:spMk id="94" creationId="{C7F28D52-2A5F-4D23-81AE-7CB8B591C7AF}"/>
          </ac:spMkLst>
        </pc:spChg>
        <pc:spChg chg="add del">
          <ac:chgData name="Berry, Michael" userId="8ce3942b-b7dd-4e17-8ac1-eec541f6e13c" providerId="ADAL" clId="{EF182D8D-692E-4B1C-9F69-5FE031C3BD14}" dt="2023-02-08T00:56:29.165" v="1421" actId="26606"/>
          <ac:spMkLst>
            <pc:docMk/>
            <pc:sldMk cId="2971270610" sldId="256"/>
            <ac:spMk id="95" creationId="{3629484E-3792-4B3D-89AD-7C8A1ED0E0D4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97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98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99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100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56:30.334" v="1423" actId="26606"/>
          <ac:spMkLst>
            <pc:docMk/>
            <pc:sldMk cId="2971270610" sldId="256"/>
            <ac:spMk id="101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56:35.051" v="1425" actId="26606"/>
          <ac:spMkLst>
            <pc:docMk/>
            <pc:sldMk cId="2971270610" sldId="256"/>
            <ac:spMk id="103" creationId="{4522B21E-B2B9-4C72-9A71-C87EFD137480}"/>
          </ac:spMkLst>
        </pc:spChg>
        <pc:spChg chg="add del">
          <ac:chgData name="Berry, Michael" userId="8ce3942b-b7dd-4e17-8ac1-eec541f6e13c" providerId="ADAL" clId="{EF182D8D-692E-4B1C-9F69-5FE031C3BD14}" dt="2023-02-08T00:56:35.051" v="1425" actId="26606"/>
          <ac:spMkLst>
            <pc:docMk/>
            <pc:sldMk cId="2971270610" sldId="256"/>
            <ac:spMk id="104" creationId="{5EB7D2A2-F448-44D4-938C-DC84CBCB3B1E}"/>
          </ac:spMkLst>
        </pc:spChg>
        <pc:spChg chg="add del">
          <ac:chgData name="Berry, Michael" userId="8ce3942b-b7dd-4e17-8ac1-eec541f6e13c" providerId="ADAL" clId="{EF182D8D-692E-4B1C-9F69-5FE031C3BD14}" dt="2023-02-08T00:56:35.051" v="1425" actId="26606"/>
          <ac:spMkLst>
            <pc:docMk/>
            <pc:sldMk cId="2971270610" sldId="256"/>
            <ac:spMk id="105" creationId="{871AEA07-1E14-44B4-8E55-64EF049CD66F}"/>
          </ac:spMkLst>
        </pc:spChg>
        <pc:spChg chg="add del">
          <ac:chgData name="Berry, Michael" userId="8ce3942b-b7dd-4e17-8ac1-eec541f6e13c" providerId="ADAL" clId="{EF182D8D-692E-4B1C-9F69-5FE031C3BD14}" dt="2023-02-08T00:56:35.989" v="1427" actId="26606"/>
          <ac:spMkLst>
            <pc:docMk/>
            <pc:sldMk cId="2971270610" sldId="256"/>
            <ac:spMk id="108" creationId="{C27D7A02-907B-496F-BA7E-AA3780733CA7}"/>
          </ac:spMkLst>
        </pc:spChg>
        <pc:spChg chg="add del">
          <ac:chgData name="Berry, Michael" userId="8ce3942b-b7dd-4e17-8ac1-eec541f6e13c" providerId="ADAL" clId="{EF182D8D-692E-4B1C-9F69-5FE031C3BD14}" dt="2023-02-08T00:56:35.989" v="1427" actId="26606"/>
          <ac:spMkLst>
            <pc:docMk/>
            <pc:sldMk cId="2971270610" sldId="256"/>
            <ac:spMk id="109" creationId="{0FBA5268-0AE7-4CAD-9537-D0EB09E76406}"/>
          </ac:spMkLst>
        </pc:spChg>
        <pc:spChg chg="add del">
          <ac:chgData name="Berry, Michael" userId="8ce3942b-b7dd-4e17-8ac1-eec541f6e13c" providerId="ADAL" clId="{EF182D8D-692E-4B1C-9F69-5FE031C3BD14}" dt="2023-02-08T00:56:35.989" v="1427" actId="26606"/>
          <ac:spMkLst>
            <pc:docMk/>
            <pc:sldMk cId="2971270610" sldId="256"/>
            <ac:spMk id="110" creationId="{088D065B-39DA-4077-B9CF-E489CE4C0169}"/>
          </ac:spMkLst>
        </pc:spChg>
        <pc:spChg chg="add del">
          <ac:chgData name="Berry, Michael" userId="8ce3942b-b7dd-4e17-8ac1-eec541f6e13c" providerId="ADAL" clId="{EF182D8D-692E-4B1C-9F69-5FE031C3BD14}" dt="2023-02-08T00:56:36.816" v="1429" actId="26606"/>
          <ac:spMkLst>
            <pc:docMk/>
            <pc:sldMk cId="2971270610" sldId="256"/>
            <ac:spMk id="112" creationId="{DA3C47C2-33A2-44B2-BEAB-FEB679075C24}"/>
          </ac:spMkLst>
        </pc:spChg>
        <pc:spChg chg="add del">
          <ac:chgData name="Berry, Michael" userId="8ce3942b-b7dd-4e17-8ac1-eec541f6e13c" providerId="ADAL" clId="{EF182D8D-692E-4B1C-9F69-5FE031C3BD14}" dt="2023-02-08T00:56:36.816" v="1429" actId="26606"/>
          <ac:spMkLst>
            <pc:docMk/>
            <pc:sldMk cId="2971270610" sldId="256"/>
            <ac:spMk id="113" creationId="{AD182BA8-54AD-4D9F-8264-B0FA8BB47D7C}"/>
          </ac:spMkLst>
        </pc:spChg>
        <pc:spChg chg="add del">
          <ac:chgData name="Berry, Michael" userId="8ce3942b-b7dd-4e17-8ac1-eec541f6e13c" providerId="ADAL" clId="{EF182D8D-692E-4B1C-9F69-5FE031C3BD14}" dt="2023-02-08T00:56:36.816" v="1429" actId="26606"/>
          <ac:spMkLst>
            <pc:docMk/>
            <pc:sldMk cId="2971270610" sldId="256"/>
            <ac:spMk id="114" creationId="{4ED83379-0499-45E1-AB78-6AA230F96442}"/>
          </ac:spMkLst>
        </pc:spChg>
        <pc:spChg chg="add del">
          <ac:chgData name="Berry, Michael" userId="8ce3942b-b7dd-4e17-8ac1-eec541f6e13c" providerId="ADAL" clId="{EF182D8D-692E-4B1C-9F69-5FE031C3BD14}" dt="2023-02-08T00:56:37.590" v="1431" actId="26606"/>
          <ac:spMkLst>
            <pc:docMk/>
            <pc:sldMk cId="2971270610" sldId="256"/>
            <ac:spMk id="116" creationId="{B26EE4FD-480F-42A5-9FEB-DA630457CFB7}"/>
          </ac:spMkLst>
        </pc:spChg>
        <pc:spChg chg="add del">
          <ac:chgData name="Berry, Michael" userId="8ce3942b-b7dd-4e17-8ac1-eec541f6e13c" providerId="ADAL" clId="{EF182D8D-692E-4B1C-9F69-5FE031C3BD14}" dt="2023-02-08T00:56:37.590" v="1431" actId="26606"/>
          <ac:spMkLst>
            <pc:docMk/>
            <pc:sldMk cId="2971270610" sldId="256"/>
            <ac:spMk id="117" creationId="{A187062F-BE14-42FC-B06A-607DB23849C3}"/>
          </ac:spMkLst>
        </pc:spChg>
        <pc:spChg chg="add del">
          <ac:chgData name="Berry, Michael" userId="8ce3942b-b7dd-4e17-8ac1-eec541f6e13c" providerId="ADAL" clId="{EF182D8D-692E-4B1C-9F69-5FE031C3BD14}" dt="2023-02-08T00:56:37.590" v="1431" actId="26606"/>
          <ac:spMkLst>
            <pc:docMk/>
            <pc:sldMk cId="2971270610" sldId="256"/>
            <ac:spMk id="118" creationId="{731FE21B-2A45-4BF5-8B03-E12341988774}"/>
          </ac:spMkLst>
        </pc:spChg>
        <pc:spChg chg="add del">
          <ac:chgData name="Berry, Michael" userId="8ce3942b-b7dd-4e17-8ac1-eec541f6e13c" providerId="ADAL" clId="{EF182D8D-692E-4B1C-9F69-5FE031C3BD14}" dt="2023-02-08T00:56:37.590" v="1431" actId="26606"/>
          <ac:spMkLst>
            <pc:docMk/>
            <pc:sldMk cId="2971270610" sldId="256"/>
            <ac:spMk id="119" creationId="{2DC5A94D-79ED-48F5-9DC5-96CBB507CEC8}"/>
          </ac:spMkLst>
        </pc:spChg>
        <pc:spChg chg="add del">
          <ac:chgData name="Berry, Michael" userId="8ce3942b-b7dd-4e17-8ac1-eec541f6e13c" providerId="ADAL" clId="{EF182D8D-692E-4B1C-9F69-5FE031C3BD14}" dt="2023-02-08T00:56:37.590" v="1431" actId="26606"/>
          <ac:spMkLst>
            <pc:docMk/>
            <pc:sldMk cId="2971270610" sldId="256"/>
            <ac:spMk id="120" creationId="{93A3D4BE-AF25-4F9A-9C29-1145CCE24A28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2" creationId="{D278ADA9-6383-4BDD-80D2-8899A402687B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3" creationId="{484B7147-B0F6-40ED-B5A2-FF72BC8198B6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4" creationId="{B36D2DE0-0628-4A9A-A59D-7BA8B5EB3022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5" creationId="{48E405C9-94BE-41DA-928C-DEC9A8550E9F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6" creationId="{D2091A72-D5BB-42AC-8FD3-F7747D90861E}"/>
          </ac:spMkLst>
        </pc:spChg>
        <pc:spChg chg="add del">
          <ac:chgData name="Berry, Michael" userId="8ce3942b-b7dd-4e17-8ac1-eec541f6e13c" providerId="ADAL" clId="{EF182D8D-692E-4B1C-9F69-5FE031C3BD14}" dt="2023-02-08T00:56:39.104" v="1433" actId="26606"/>
          <ac:spMkLst>
            <pc:docMk/>
            <pc:sldMk cId="2971270610" sldId="256"/>
            <ac:spMk id="127" creationId="{6ED12BFC-A737-46AF-8411-481112D54B0C}"/>
          </ac:spMkLst>
        </pc:spChg>
        <pc:spChg chg="add del">
          <ac:chgData name="Berry, Michael" userId="8ce3942b-b7dd-4e17-8ac1-eec541f6e13c" providerId="ADAL" clId="{EF182D8D-692E-4B1C-9F69-5FE031C3BD14}" dt="2023-02-08T00:56:39.979" v="1435" actId="26606"/>
          <ac:spMkLst>
            <pc:docMk/>
            <pc:sldMk cId="2971270610" sldId="256"/>
            <ac:spMk id="129" creationId="{787F4F1C-8D3D-4EC1-B72D-A0470A5A08B8}"/>
          </ac:spMkLst>
        </pc:spChg>
        <pc:spChg chg="add">
          <ac:chgData name="Berry, Michael" userId="8ce3942b-b7dd-4e17-8ac1-eec541f6e13c" providerId="ADAL" clId="{EF182D8D-692E-4B1C-9F69-5FE031C3BD14}" dt="2023-02-08T00:56:39.986" v="1436" actId="26606"/>
          <ac:spMkLst>
            <pc:docMk/>
            <pc:sldMk cId="2971270610" sldId="256"/>
            <ac:spMk id="138" creationId="{934F1179-B481-4F9E-BCA3-AFB972070F83}"/>
          </ac:spMkLst>
        </pc:spChg>
        <pc:spChg chg="add">
          <ac:chgData name="Berry, Michael" userId="8ce3942b-b7dd-4e17-8ac1-eec541f6e13c" providerId="ADAL" clId="{EF182D8D-692E-4B1C-9F69-5FE031C3BD14}" dt="2023-02-08T00:56:39.986" v="1436" actId="26606"/>
          <ac:spMkLst>
            <pc:docMk/>
            <pc:sldMk cId="2971270610" sldId="256"/>
            <ac:spMk id="139" creationId="{827DC2C4-B485-428A-BF4A-472D2967F47F}"/>
          </ac:spMkLst>
        </pc:spChg>
        <pc:spChg chg="add">
          <ac:chgData name="Berry, Michael" userId="8ce3942b-b7dd-4e17-8ac1-eec541f6e13c" providerId="ADAL" clId="{EF182D8D-692E-4B1C-9F69-5FE031C3BD14}" dt="2023-02-08T00:56:39.986" v="1436" actId="26606"/>
          <ac:spMkLst>
            <pc:docMk/>
            <pc:sldMk cId="2971270610" sldId="256"/>
            <ac:spMk id="140" creationId="{EE04B5EB-F158-4507-90DD-BD23620C7CC9}"/>
          </ac:spMkLst>
        </pc:spChg>
        <pc:grpChg chg="add del">
          <ac:chgData name="Berry, Michael" userId="8ce3942b-b7dd-4e17-8ac1-eec541f6e13c" providerId="ADAL" clId="{EF182D8D-692E-4B1C-9F69-5FE031C3BD14}" dt="2023-02-08T00:56:25.044" v="1415" actId="26606"/>
          <ac:grpSpMkLst>
            <pc:docMk/>
            <pc:sldMk cId="2971270610" sldId="256"/>
            <ac:grpSpMk id="13" creationId="{89D1390B-7E13-4B4F-9CB2-391063412E54}"/>
          </ac:grpSpMkLst>
        </pc:grpChg>
        <pc:grpChg chg="add del">
          <ac:chgData name="Berry, Michael" userId="8ce3942b-b7dd-4e17-8ac1-eec541f6e13c" providerId="ADAL" clId="{EF182D8D-692E-4B1C-9F69-5FE031C3BD14}" dt="2023-02-08T00:55:00.879" v="1389" actId="26606"/>
          <ac:grpSpMkLst>
            <pc:docMk/>
            <pc:sldMk cId="2971270610" sldId="256"/>
            <ac:grpSpMk id="25" creationId="{89D1390B-7E13-4B4F-9CB2-391063412E54}"/>
          </ac:grpSpMkLst>
        </pc:grpChg>
        <pc:grpChg chg="add del">
          <ac:chgData name="Berry, Michael" userId="8ce3942b-b7dd-4e17-8ac1-eec541f6e13c" providerId="ADAL" clId="{EF182D8D-692E-4B1C-9F69-5FE031C3BD14}" dt="2023-02-08T00:55:04.475" v="1393" actId="26606"/>
          <ac:grpSpMkLst>
            <pc:docMk/>
            <pc:sldMk cId="2971270610" sldId="256"/>
            <ac:grpSpMk id="44" creationId="{89D1390B-7E13-4B4F-9CB2-391063412E54}"/>
          </ac:grpSpMkLst>
        </pc:grpChg>
        <pc:grpChg chg="add del">
          <ac:chgData name="Berry, Michael" userId="8ce3942b-b7dd-4e17-8ac1-eec541f6e13c" providerId="ADAL" clId="{EF182D8D-692E-4B1C-9F69-5FE031C3BD14}" dt="2023-02-08T00:55:12.248" v="1399" actId="26606"/>
          <ac:grpSpMkLst>
            <pc:docMk/>
            <pc:sldMk cId="2971270610" sldId="256"/>
            <ac:grpSpMk id="58" creationId="{1D18C537-E336-47C4-836B-C342A230F8F3}"/>
          </ac:grpSpMkLst>
        </pc:grpChg>
        <pc:grpChg chg="add del">
          <ac:chgData name="Berry, Michael" userId="8ce3942b-b7dd-4e17-8ac1-eec541f6e13c" providerId="ADAL" clId="{EF182D8D-692E-4B1C-9F69-5FE031C3BD14}" dt="2023-02-08T00:55:12.248" v="1399" actId="26606"/>
          <ac:grpSpMkLst>
            <pc:docMk/>
            <pc:sldMk cId="2971270610" sldId="256"/>
            <ac:grpSpMk id="61" creationId="{5A1259D8-0C3A-4069-A22F-537BBBB61A9C}"/>
          </ac:grpSpMkLst>
        </pc:grpChg>
        <pc:grpChg chg="add del">
          <ac:chgData name="Berry, Michael" userId="8ce3942b-b7dd-4e17-8ac1-eec541f6e13c" providerId="ADAL" clId="{EF182D8D-692E-4B1C-9F69-5FE031C3BD14}" dt="2023-02-08T00:56:28.179" v="1419" actId="26606"/>
          <ac:grpSpMkLst>
            <pc:docMk/>
            <pc:sldMk cId="2971270610" sldId="256"/>
            <ac:grpSpMk id="64" creationId="{D74613BB-817C-4C4F-8A24-4936F2F064C0}"/>
          </ac:grpSpMkLst>
        </pc:grpChg>
        <pc:grpChg chg="add del">
          <ac:chgData name="Berry, Michael" userId="8ce3942b-b7dd-4e17-8ac1-eec541f6e13c" providerId="ADAL" clId="{EF182D8D-692E-4B1C-9F69-5FE031C3BD14}" dt="2023-02-08T00:56:39.979" v="1435" actId="26606"/>
          <ac:grpSpMkLst>
            <pc:docMk/>
            <pc:sldMk cId="2971270610" sldId="256"/>
            <ac:grpSpMk id="130" creationId="{D1E3DD61-64DB-46AD-B249-E273CD86B051}"/>
          </ac:grpSpMkLst>
        </pc:grpChg>
        <pc:picChg chg="add del">
          <ac:chgData name="Berry, Michael" userId="8ce3942b-b7dd-4e17-8ac1-eec541f6e13c" providerId="ADAL" clId="{EF182D8D-692E-4B1C-9F69-5FE031C3BD14}" dt="2023-02-08T00:56:25.044" v="1415" actId="26606"/>
          <ac:picMkLst>
            <pc:docMk/>
            <pc:sldMk cId="2971270610" sldId="256"/>
            <ac:picMk id="6" creationId="{39798B99-F227-9A52-795F-BA3DDF19513C}"/>
          </ac:picMkLst>
        </pc:picChg>
        <pc:picChg chg="add del">
          <ac:chgData name="Berry, Michael" userId="8ce3942b-b7dd-4e17-8ac1-eec541f6e13c" providerId="ADAL" clId="{EF182D8D-692E-4B1C-9F69-5FE031C3BD14}" dt="2023-02-08T00:55:00.879" v="1389" actId="26606"/>
          <ac:picMkLst>
            <pc:docMk/>
            <pc:sldMk cId="2971270610" sldId="256"/>
            <ac:picMk id="18" creationId="{B155C964-1C13-91BC-3073-3C215A3690FD}"/>
          </ac:picMkLst>
        </pc:picChg>
        <pc:picChg chg="add del">
          <ac:chgData name="Berry, Michael" userId="8ce3942b-b7dd-4e17-8ac1-eec541f6e13c" providerId="ADAL" clId="{EF182D8D-692E-4B1C-9F69-5FE031C3BD14}" dt="2023-02-08T00:55:04.475" v="1393" actId="26606"/>
          <ac:picMkLst>
            <pc:docMk/>
            <pc:sldMk cId="2971270610" sldId="256"/>
            <ac:picMk id="43" creationId="{ACCE4E06-0DBE-8D8F-8F96-9FF4A6868A2D}"/>
          </ac:picMkLst>
        </pc:picChg>
        <pc:picChg chg="add del">
          <ac:chgData name="Berry, Michael" userId="8ce3942b-b7dd-4e17-8ac1-eec541f6e13c" providerId="ADAL" clId="{EF182D8D-692E-4B1C-9F69-5FE031C3BD14}" dt="2023-02-08T00:56:28.179" v="1419" actId="26606"/>
          <ac:picMkLst>
            <pc:docMk/>
            <pc:sldMk cId="2971270610" sldId="256"/>
            <ac:picMk id="80" creationId="{D507EB4A-2260-1506-6BDC-E1AEF00F82E8}"/>
          </ac:picMkLst>
        </pc:picChg>
        <pc:cxnChg chg="add del">
          <ac:chgData name="Berry, Michael" userId="8ce3942b-b7dd-4e17-8ac1-eec541f6e13c" providerId="ADAL" clId="{EF182D8D-692E-4B1C-9F69-5FE031C3BD14}" dt="2023-02-08T00:55:30.095" v="1408" actId="26606"/>
          <ac:cxnSpMkLst>
            <pc:docMk/>
            <pc:sldMk cId="2971270610" sldId="256"/>
            <ac:cxnSpMk id="12" creationId="{E6D6B450-4278-45B8-88C7-C061710E3C7E}"/>
          </ac:cxnSpMkLst>
        </pc:cxnChg>
        <pc:cxnChg chg="add del">
          <ac:chgData name="Berry, Michael" userId="8ce3942b-b7dd-4e17-8ac1-eec541f6e13c" providerId="ADAL" clId="{EF182D8D-692E-4B1C-9F69-5FE031C3BD14}" dt="2023-02-08T00:55:30.095" v="1408" actId="26606"/>
          <ac:cxnSpMkLst>
            <pc:docMk/>
            <pc:sldMk cId="2971270610" sldId="256"/>
            <ac:cxnSpMk id="14" creationId="{74234A4C-A256-4139-A5F4-27078F0D6796}"/>
          </ac:cxnSpMkLst>
        </pc:cxnChg>
        <pc:cxnChg chg="add del">
          <ac:chgData name="Berry, Michael" userId="8ce3942b-b7dd-4e17-8ac1-eec541f6e13c" providerId="ADAL" clId="{EF182D8D-692E-4B1C-9F69-5FE031C3BD14}" dt="2023-02-08T00:55:14.370" v="1401" actId="26606"/>
          <ac:cxnSpMkLst>
            <pc:docMk/>
            <pc:sldMk cId="2971270610" sldId="256"/>
            <ac:cxnSpMk id="68" creationId="{266A0658-1CC4-4B0D-AAB7-A702286AFB03}"/>
          </ac:cxnSpMkLst>
        </pc:cxnChg>
        <pc:cxnChg chg="add del">
          <ac:chgData name="Berry, Michael" userId="8ce3942b-b7dd-4e17-8ac1-eec541f6e13c" providerId="ADAL" clId="{EF182D8D-692E-4B1C-9F69-5FE031C3BD14}" dt="2023-02-08T00:55:15.702" v="1403" actId="26606"/>
          <ac:cxnSpMkLst>
            <pc:docMk/>
            <pc:sldMk cId="2971270610" sldId="256"/>
            <ac:cxnSpMk id="76" creationId="{911DBBF1-3229-4BD9-B3D1-B4CA571E7431}"/>
          </ac:cxnSpMkLst>
        </pc:cxnChg>
        <pc:cxnChg chg="add del">
          <ac:chgData name="Berry, Michael" userId="8ce3942b-b7dd-4e17-8ac1-eec541f6e13c" providerId="ADAL" clId="{EF182D8D-692E-4B1C-9F69-5FE031C3BD14}" dt="2023-02-08T00:55:15.702" v="1403" actId="26606"/>
          <ac:cxnSpMkLst>
            <pc:docMk/>
            <pc:sldMk cId="2971270610" sldId="256"/>
            <ac:cxnSpMk id="78" creationId="{42CDBECE-872A-4C73-9DC1-BB4E805E2CF5}"/>
          </ac:cxnSpMkLst>
        </pc:cxnChg>
        <pc:cxnChg chg="add del">
          <ac:chgData name="Berry, Michael" userId="8ce3942b-b7dd-4e17-8ac1-eec541f6e13c" providerId="ADAL" clId="{EF182D8D-692E-4B1C-9F69-5FE031C3BD14}" dt="2023-02-08T00:55:15.702" v="1403" actId="26606"/>
          <ac:cxnSpMkLst>
            <pc:docMk/>
            <pc:sldMk cId="2971270610" sldId="256"/>
            <ac:cxnSpMk id="79" creationId="{F5CD5A0B-CDD7-427C-AA42-2EECFDFA1811}"/>
          </ac:cxnSpMkLst>
        </pc:cxnChg>
        <pc:cxnChg chg="add del">
          <ac:chgData name="Berry, Michael" userId="8ce3942b-b7dd-4e17-8ac1-eec541f6e13c" providerId="ADAL" clId="{EF182D8D-692E-4B1C-9F69-5FE031C3BD14}" dt="2023-02-08T00:55:30.086" v="1407" actId="26606"/>
          <ac:cxnSpMkLst>
            <pc:docMk/>
            <pc:sldMk cId="2971270610" sldId="256"/>
            <ac:cxnSpMk id="89" creationId="{F7C8EA93-3210-4C62-99E9-153C275E3A87}"/>
          </ac:cxnSpMkLst>
        </pc:cxnChg>
        <pc:cxnChg chg="add del">
          <ac:chgData name="Berry, Michael" userId="8ce3942b-b7dd-4e17-8ac1-eec541f6e13c" providerId="ADAL" clId="{EF182D8D-692E-4B1C-9F69-5FE031C3BD14}" dt="2023-02-08T00:56:35.051" v="1425" actId="26606"/>
          <ac:cxnSpMkLst>
            <pc:docMk/>
            <pc:sldMk cId="2971270610" sldId="256"/>
            <ac:cxnSpMk id="106" creationId="{F7C8EA93-3210-4C62-99E9-153C275E3A87}"/>
          </ac:cxnSpMkLst>
        </pc:cxnChg>
      </pc:sldChg>
      <pc:sldChg chg="del">
        <pc:chgData name="Berry, Michael" userId="8ce3942b-b7dd-4e17-8ac1-eec541f6e13c" providerId="ADAL" clId="{EF182D8D-692E-4B1C-9F69-5FE031C3BD14}" dt="2023-02-07T23:29:02.769" v="39" actId="2696"/>
        <pc:sldMkLst>
          <pc:docMk/>
          <pc:sldMk cId="1728482157" sldId="257"/>
        </pc:sldMkLst>
      </pc:sldChg>
      <pc:sldChg chg="del">
        <pc:chgData name="Berry, Michael" userId="8ce3942b-b7dd-4e17-8ac1-eec541f6e13c" providerId="ADAL" clId="{EF182D8D-692E-4B1C-9F69-5FE031C3BD14}" dt="2023-02-07T23:29:08.043" v="40" actId="2696"/>
        <pc:sldMkLst>
          <pc:docMk/>
          <pc:sldMk cId="2851139261" sldId="258"/>
        </pc:sldMkLst>
      </pc:sldChg>
      <pc:sldChg chg="del">
        <pc:chgData name="Berry, Michael" userId="8ce3942b-b7dd-4e17-8ac1-eec541f6e13c" providerId="ADAL" clId="{EF182D8D-692E-4B1C-9F69-5FE031C3BD14}" dt="2023-02-08T01:12:09.310" v="1665" actId="2696"/>
        <pc:sldMkLst>
          <pc:docMk/>
          <pc:sldMk cId="4209150268" sldId="259"/>
        </pc:sldMkLst>
      </pc:sldChg>
      <pc:sldChg chg="del">
        <pc:chgData name="Berry, Michael" userId="8ce3942b-b7dd-4e17-8ac1-eec541f6e13c" providerId="ADAL" clId="{EF182D8D-692E-4B1C-9F69-5FE031C3BD14}" dt="2023-02-07T23:29:45.236" v="42" actId="2696"/>
        <pc:sldMkLst>
          <pc:docMk/>
          <pc:sldMk cId="1791711301" sldId="260"/>
        </pc:sldMkLst>
      </pc:sldChg>
      <pc:sldChg chg="del">
        <pc:chgData name="Berry, Michael" userId="8ce3942b-b7dd-4e17-8ac1-eec541f6e13c" providerId="ADAL" clId="{EF182D8D-692E-4B1C-9F69-5FE031C3BD14}" dt="2023-02-07T23:29:16.699" v="41" actId="2696"/>
        <pc:sldMkLst>
          <pc:docMk/>
          <pc:sldMk cId="1121042413" sldId="261"/>
        </pc:sldMkLst>
      </pc:sldChg>
      <pc:sldChg chg="del">
        <pc:chgData name="Berry, Michael" userId="8ce3942b-b7dd-4e17-8ac1-eec541f6e13c" providerId="ADAL" clId="{EF182D8D-692E-4B1C-9F69-5FE031C3BD14}" dt="2023-02-07T23:29:52.574" v="43" actId="2696"/>
        <pc:sldMkLst>
          <pc:docMk/>
          <pc:sldMk cId="3494924837" sldId="262"/>
        </pc:sldMkLst>
      </pc:sldChg>
      <pc:sldChg chg="del">
        <pc:chgData name="Berry, Michael" userId="8ce3942b-b7dd-4e17-8ac1-eec541f6e13c" providerId="ADAL" clId="{EF182D8D-692E-4B1C-9F69-5FE031C3BD14}" dt="2023-02-07T23:30:13.982" v="44" actId="2696"/>
        <pc:sldMkLst>
          <pc:docMk/>
          <pc:sldMk cId="1913877425" sldId="263"/>
        </pc:sldMkLst>
      </pc:sldChg>
      <pc:sldChg chg="del">
        <pc:chgData name="Berry, Michael" userId="8ce3942b-b7dd-4e17-8ac1-eec541f6e13c" providerId="ADAL" clId="{EF182D8D-692E-4B1C-9F69-5FE031C3BD14}" dt="2023-02-07T23:30:27.385" v="45" actId="2696"/>
        <pc:sldMkLst>
          <pc:docMk/>
          <pc:sldMk cId="534288456" sldId="264"/>
        </pc:sldMkLst>
      </pc:sldChg>
      <pc:sldChg chg="del">
        <pc:chgData name="Berry, Michael" userId="8ce3942b-b7dd-4e17-8ac1-eec541f6e13c" providerId="ADAL" clId="{EF182D8D-692E-4B1C-9F69-5FE031C3BD14}" dt="2023-02-07T23:30:33.079" v="46" actId="2696"/>
        <pc:sldMkLst>
          <pc:docMk/>
          <pc:sldMk cId="2654036337" sldId="265"/>
        </pc:sldMkLst>
      </pc:sldChg>
      <pc:sldChg chg="del">
        <pc:chgData name="Berry, Michael" userId="8ce3942b-b7dd-4e17-8ac1-eec541f6e13c" providerId="ADAL" clId="{EF182D8D-692E-4B1C-9F69-5FE031C3BD14}" dt="2023-02-07T23:30:39.937" v="47" actId="2696"/>
        <pc:sldMkLst>
          <pc:docMk/>
          <pc:sldMk cId="1297435143" sldId="269"/>
        </pc:sldMkLst>
      </pc:sldChg>
      <pc:sldChg chg="del">
        <pc:chgData name="Berry, Michael" userId="8ce3942b-b7dd-4e17-8ac1-eec541f6e13c" providerId="ADAL" clId="{EF182D8D-692E-4B1C-9F69-5FE031C3BD14}" dt="2023-02-07T23:31:05.198" v="48" actId="2696"/>
        <pc:sldMkLst>
          <pc:docMk/>
          <pc:sldMk cId="1691916392" sldId="270"/>
        </pc:sldMkLst>
      </pc:sldChg>
      <pc:sldChg chg="addSp delSp modSp mod modClrScheme delDesignElem chgLayout">
        <pc:chgData name="Berry, Michael" userId="8ce3942b-b7dd-4e17-8ac1-eec541f6e13c" providerId="ADAL" clId="{EF182D8D-692E-4B1C-9F69-5FE031C3BD14}" dt="2023-02-08T01:22:37.845" v="1736" actId="113"/>
        <pc:sldMkLst>
          <pc:docMk/>
          <pc:sldMk cId="158613903" sldId="271"/>
        </pc:sldMkLst>
        <pc:spChg chg="mod ord">
          <ac:chgData name="Berry, Michael" userId="8ce3942b-b7dd-4e17-8ac1-eec541f6e13c" providerId="ADAL" clId="{EF182D8D-692E-4B1C-9F69-5FE031C3BD14}" dt="2023-02-08T01:13:50.827" v="1709" actId="14100"/>
          <ac:spMkLst>
            <pc:docMk/>
            <pc:sldMk cId="158613903" sldId="271"/>
            <ac:spMk id="2" creationId="{3CED098F-A8DE-409B-9CC9-6BE9E81E8656}"/>
          </ac:spMkLst>
        </pc:spChg>
        <pc:spChg chg="mod ord">
          <ac:chgData name="Berry, Michael" userId="8ce3942b-b7dd-4e17-8ac1-eec541f6e13c" providerId="ADAL" clId="{EF182D8D-692E-4B1C-9F69-5FE031C3BD14}" dt="2023-02-08T01:22:37.845" v="1736" actId="113"/>
          <ac:spMkLst>
            <pc:docMk/>
            <pc:sldMk cId="158613903" sldId="271"/>
            <ac:spMk id="4" creationId="{CFB93E50-8DC8-4633-97A6-F66B3E608935}"/>
          </ac:spMkLst>
        </pc:spChg>
        <pc:spChg chg="add del mod ord">
          <ac:chgData name="Berry, Michael" userId="8ce3942b-b7dd-4e17-8ac1-eec541f6e13c" providerId="ADAL" clId="{EF182D8D-692E-4B1C-9F69-5FE031C3BD14}" dt="2023-02-08T01:12:28.970" v="1667" actId="700"/>
          <ac:spMkLst>
            <pc:docMk/>
            <pc:sldMk cId="158613903" sldId="271"/>
            <ac:spMk id="5" creationId="{C11E1145-57FD-910F-3F3C-CE5C8B64C727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9" creationId="{88294908-8B00-4F58-BBBA-20F71A40AA9E}"/>
          </ac:spMkLst>
        </pc:spChg>
        <pc:spChg chg="add del">
          <ac:chgData name="Berry, Michael" userId="8ce3942b-b7dd-4e17-8ac1-eec541f6e13c" providerId="ADAL" clId="{EF182D8D-692E-4B1C-9F69-5FE031C3BD14}" dt="2023-02-08T01:13:22.394" v="1691" actId="26606"/>
          <ac:spMkLst>
            <pc:docMk/>
            <pc:sldMk cId="158613903" sldId="271"/>
            <ac:spMk id="11" creationId="{A3363022-C969-41E9-8EB2-E4C94908C1FA}"/>
          </ac:spMkLst>
        </pc:spChg>
        <pc:spChg chg="add del">
          <ac:chgData name="Berry, Michael" userId="8ce3942b-b7dd-4e17-8ac1-eec541f6e13c" providerId="ADAL" clId="{EF182D8D-692E-4B1C-9F69-5FE031C3BD14}" dt="2023-02-08T01:13:22.394" v="1691" actId="26606"/>
          <ac:spMkLst>
            <pc:docMk/>
            <pc:sldMk cId="158613903" sldId="271"/>
            <ac:spMk id="13" creationId="{8D1AD6B3-BE88-4CEB-BA17-790657CC4729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17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19" creationId="{A3969E80-A77B-49FC-9122-D89AFD5EE118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0" creationId="{4364C879-1404-4203-8E9D-CC5DE0A621A2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1" creationId="{1849CA57-76BD-4CF2-80BA-D7A46A01B7B1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2" creationId="{84617302-4B0D-4351-A6BB-6F0930D943AC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3" creationId="{35E9085E-E730-4768-83D4-6CB7E9897153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4" creationId="{DA2C7802-C2E0-4218-8F89-8DD7CCD2CD1C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5" creationId="{973272FE-A474-4CAE-8CA2-BCC8B476C3F4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6" creationId="{A6D7111A-21E5-4EE9-8A78-10E5530F0116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7" creationId="{E07981EA-05A6-437C-88D7-B377B92B031D}"/>
          </ac:spMkLst>
        </pc:spChg>
        <pc:spChg chg="add del">
          <ac:chgData name="Berry, Michael" userId="8ce3942b-b7dd-4e17-8ac1-eec541f6e13c" providerId="ADAL" clId="{EF182D8D-692E-4B1C-9F69-5FE031C3BD14}" dt="2023-02-08T01:13:25.396" v="1693" actId="26606"/>
          <ac:spMkLst>
            <pc:docMk/>
            <pc:sldMk cId="158613903" sldId="271"/>
            <ac:spMk id="29" creationId="{15E3C750-986E-4769-B1AE-49289FBEE757}"/>
          </ac:spMkLst>
        </pc:spChg>
        <pc:spChg chg="add del">
          <ac:chgData name="Berry, Michael" userId="8ce3942b-b7dd-4e17-8ac1-eec541f6e13c" providerId="ADAL" clId="{EF182D8D-692E-4B1C-9F69-5FE031C3BD14}" dt="2023-02-08T01:13:27.656" v="1695" actId="26606"/>
          <ac:spMkLst>
            <pc:docMk/>
            <pc:sldMk cId="158613903" sldId="271"/>
            <ac:spMk id="31" creationId="{100EDD19-6802-4EC3-95CE-CFFAB042CFD6}"/>
          </ac:spMkLst>
        </pc:spChg>
        <pc:spChg chg="add del">
          <ac:chgData name="Berry, Michael" userId="8ce3942b-b7dd-4e17-8ac1-eec541f6e13c" providerId="ADAL" clId="{EF182D8D-692E-4B1C-9F69-5FE031C3BD14}" dt="2023-02-08T01:13:27.656" v="1695" actId="26606"/>
          <ac:spMkLst>
            <pc:docMk/>
            <pc:sldMk cId="158613903" sldId="271"/>
            <ac:spMk id="32" creationId="{DB17E863-922E-4C26-BD64-E8FD41D28661}"/>
          </ac:spMkLst>
        </pc:spChg>
        <pc:spChg chg="add del">
          <ac:chgData name="Berry, Michael" userId="8ce3942b-b7dd-4e17-8ac1-eec541f6e13c" providerId="ADAL" clId="{EF182D8D-692E-4B1C-9F69-5FE031C3BD14}" dt="2023-02-08T01:13:29.019" v="1697" actId="26606"/>
          <ac:spMkLst>
            <pc:docMk/>
            <pc:sldMk cId="158613903" sldId="271"/>
            <ac:spMk id="34" creationId="{59A309A7-1751-4ABE-A3C1-EEC40366AD89}"/>
          </ac:spMkLst>
        </pc:spChg>
        <pc:spChg chg="add del">
          <ac:chgData name="Berry, Michael" userId="8ce3942b-b7dd-4e17-8ac1-eec541f6e13c" providerId="ADAL" clId="{EF182D8D-692E-4B1C-9F69-5FE031C3BD14}" dt="2023-02-08T01:13:29.019" v="1697" actId="26606"/>
          <ac:spMkLst>
            <pc:docMk/>
            <pc:sldMk cId="158613903" sldId="271"/>
            <ac:spMk id="35" creationId="{967D8EB6-EAE1-4F9C-B398-83321E287204}"/>
          </ac:spMkLst>
        </pc:spChg>
        <pc:spChg chg="add del">
          <ac:chgData name="Berry, Michael" userId="8ce3942b-b7dd-4e17-8ac1-eec541f6e13c" providerId="ADAL" clId="{EF182D8D-692E-4B1C-9F69-5FE031C3BD14}" dt="2023-02-08T01:13:31.024" v="1699" actId="26606"/>
          <ac:spMkLst>
            <pc:docMk/>
            <pc:sldMk cId="158613903" sldId="271"/>
            <ac:spMk id="38" creationId="{A8DB9CD9-59B1-4D73-BC4C-98796A48EF9B}"/>
          </ac:spMkLst>
        </pc:spChg>
        <pc:spChg chg="add del">
          <ac:chgData name="Berry, Michael" userId="8ce3942b-b7dd-4e17-8ac1-eec541f6e13c" providerId="ADAL" clId="{EF182D8D-692E-4B1C-9F69-5FE031C3BD14}" dt="2023-02-08T01:13:31.024" v="1699" actId="26606"/>
          <ac:spMkLst>
            <pc:docMk/>
            <pc:sldMk cId="158613903" sldId="271"/>
            <ac:spMk id="39" creationId="{8874A6A9-41FF-4E33-AFA8-F9F81436A59E}"/>
          </ac:spMkLst>
        </pc:spChg>
        <pc:spChg chg="add del">
          <ac:chgData name="Berry, Michael" userId="8ce3942b-b7dd-4e17-8ac1-eec541f6e13c" providerId="ADAL" clId="{EF182D8D-692E-4B1C-9F69-5FE031C3BD14}" dt="2023-02-08T01:13:33.045" v="1701" actId="26606"/>
          <ac:spMkLst>
            <pc:docMk/>
            <pc:sldMk cId="158613903" sldId="271"/>
            <ac:spMk id="45" creationId="{4E1BEB12-92AF-4445-98AD-4C7756E7C93B}"/>
          </ac:spMkLst>
        </pc:spChg>
        <pc:spChg chg="add del">
          <ac:chgData name="Berry, Michael" userId="8ce3942b-b7dd-4e17-8ac1-eec541f6e13c" providerId="ADAL" clId="{EF182D8D-692E-4B1C-9F69-5FE031C3BD14}" dt="2023-02-08T01:13:33.045" v="1701" actId="26606"/>
          <ac:spMkLst>
            <pc:docMk/>
            <pc:sldMk cId="158613903" sldId="271"/>
            <ac:spMk id="46" creationId="{D0522C2C-7B5C-48A7-A969-03941E5D2E76}"/>
          </ac:spMkLst>
        </pc:spChg>
        <pc:spChg chg="add del">
          <ac:chgData name="Berry, Michael" userId="8ce3942b-b7dd-4e17-8ac1-eec541f6e13c" providerId="ADAL" clId="{EF182D8D-692E-4B1C-9F69-5FE031C3BD14}" dt="2023-02-08T01:13:33.045" v="1701" actId="26606"/>
          <ac:spMkLst>
            <pc:docMk/>
            <pc:sldMk cId="158613903" sldId="271"/>
            <ac:spMk id="47" creationId="{9C682A1A-5B2D-4111-BBD6-620165633E5B}"/>
          </ac:spMkLst>
        </pc:spChg>
        <pc:spChg chg="add del">
          <ac:chgData name="Berry, Michael" userId="8ce3942b-b7dd-4e17-8ac1-eec541f6e13c" providerId="ADAL" clId="{EF182D8D-692E-4B1C-9F69-5FE031C3BD14}" dt="2023-02-08T01:13:33.045" v="1701" actId="26606"/>
          <ac:spMkLst>
            <pc:docMk/>
            <pc:sldMk cId="158613903" sldId="271"/>
            <ac:spMk id="48" creationId="{D6EE29F2-D77F-4BD0-A20B-334D316A1C9D}"/>
          </ac:spMkLst>
        </pc:spChg>
        <pc:spChg chg="add del">
          <ac:chgData name="Berry, Michael" userId="8ce3942b-b7dd-4e17-8ac1-eec541f6e13c" providerId="ADAL" clId="{EF182D8D-692E-4B1C-9F69-5FE031C3BD14}" dt="2023-02-08T01:13:33.045" v="1701" actId="26606"/>
          <ac:spMkLst>
            <pc:docMk/>
            <pc:sldMk cId="158613903" sldId="271"/>
            <ac:spMk id="49" creationId="{22D09ED2-868F-42C6-866E-F92E0CEF314F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51" creationId="{6F5A5072-7B47-4D32-B52A-4EBBF590B8A5}"/>
          </ac:spMkLst>
        </pc:spChg>
        <pc:spChg chg="del">
          <ac:chgData name="Berry, Michael" userId="8ce3942b-b7dd-4e17-8ac1-eec541f6e13c" providerId="ADAL" clId="{EF182D8D-692E-4B1C-9F69-5FE031C3BD14}" dt="2023-02-08T01:12:28.970" v="1667" actId="700"/>
          <ac:spMkLst>
            <pc:docMk/>
            <pc:sldMk cId="158613903" sldId="271"/>
            <ac:spMk id="52" creationId="{3F0BE7ED-7814-4273-B18A-F26CC0380380}"/>
          </ac:spMkLst>
        </pc:spChg>
        <pc:spChg chg="del">
          <ac:chgData name="Berry, Michael" userId="8ce3942b-b7dd-4e17-8ac1-eec541f6e13c" providerId="ADAL" clId="{EF182D8D-692E-4B1C-9F69-5FE031C3BD14}" dt="2023-02-08T01:12:28.970" v="1667" actId="700"/>
          <ac:spMkLst>
            <pc:docMk/>
            <pc:sldMk cId="158613903" sldId="271"/>
            <ac:spMk id="53" creationId="{3AFE8227-C443-417B-BA91-520EB1EF4559}"/>
          </ac:spMkLst>
        </pc:spChg>
        <pc:spChg chg="del">
          <ac:chgData name="Berry, Michael" userId="8ce3942b-b7dd-4e17-8ac1-eec541f6e13c" providerId="ADAL" clId="{EF182D8D-692E-4B1C-9F69-5FE031C3BD14}" dt="2023-02-08T01:12:28.970" v="1667" actId="700"/>
          <ac:spMkLst>
            <pc:docMk/>
            <pc:sldMk cId="158613903" sldId="271"/>
            <ac:spMk id="54" creationId="{907741FC-B544-4A6E-B831-6789D042333D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55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56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57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1:13:34.130" v="1703" actId="26606"/>
          <ac:spMkLst>
            <pc:docMk/>
            <pc:sldMk cId="158613903" sldId="271"/>
            <ac:spMk id="58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1:13:37.339" v="1705" actId="26606"/>
          <ac:spMkLst>
            <pc:docMk/>
            <pc:sldMk cId="158613903" sldId="271"/>
            <ac:spMk id="60" creationId="{787F4F1C-8D3D-4EC1-B72D-A0470A5A08B8}"/>
          </ac:spMkLst>
        </pc:spChg>
        <pc:spChg chg="add del">
          <ac:chgData name="Berry, Michael" userId="8ce3942b-b7dd-4e17-8ac1-eec541f6e13c" providerId="ADAL" clId="{EF182D8D-692E-4B1C-9F69-5FE031C3BD14}" dt="2023-02-08T01:13:41.006" v="1707" actId="26606"/>
          <ac:spMkLst>
            <pc:docMk/>
            <pc:sldMk cId="158613903" sldId="271"/>
            <ac:spMk id="66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1:13:41.006" v="1707" actId="26606"/>
          <ac:spMkLst>
            <pc:docMk/>
            <pc:sldMk cId="158613903" sldId="271"/>
            <ac:spMk id="67" creationId="{DAAE4CDD-124C-4DCF-9584-B6033B545DD5}"/>
          </ac:spMkLst>
        </pc:spChg>
        <pc:spChg chg="add del">
          <ac:chgData name="Berry, Michael" userId="8ce3942b-b7dd-4e17-8ac1-eec541f6e13c" providerId="ADAL" clId="{EF182D8D-692E-4B1C-9F69-5FE031C3BD14}" dt="2023-02-08T01:13:41.006" v="1707" actId="26606"/>
          <ac:spMkLst>
            <pc:docMk/>
            <pc:sldMk cId="158613903" sldId="271"/>
            <ac:spMk id="68" creationId="{081E4A58-353D-44AE-B2FC-2A74E2E400F7}"/>
          </ac:spMkLst>
        </pc:spChg>
        <pc:spChg chg="add">
          <ac:chgData name="Berry, Michael" userId="8ce3942b-b7dd-4e17-8ac1-eec541f6e13c" providerId="ADAL" clId="{EF182D8D-692E-4B1C-9F69-5FE031C3BD14}" dt="2023-02-08T01:13:41.026" v="1708" actId="26606"/>
          <ac:spMkLst>
            <pc:docMk/>
            <pc:sldMk cId="158613903" sldId="271"/>
            <ac:spMk id="70" creationId="{73A25D70-4A55-4F72-B9C5-A69CDBF4DB42}"/>
          </ac:spMkLst>
        </pc:spChg>
        <pc:spChg chg="add">
          <ac:chgData name="Berry, Michael" userId="8ce3942b-b7dd-4e17-8ac1-eec541f6e13c" providerId="ADAL" clId="{EF182D8D-692E-4B1C-9F69-5FE031C3BD14}" dt="2023-02-08T01:13:41.026" v="1708" actId="26606"/>
          <ac:spMkLst>
            <pc:docMk/>
            <pc:sldMk cId="158613903" sldId="271"/>
            <ac:spMk id="71" creationId="{54957100-6D8B-4161-9F2F-C0A949EC84C4}"/>
          </ac:spMkLst>
        </pc:spChg>
        <pc:spChg chg="add">
          <ac:chgData name="Berry, Michael" userId="8ce3942b-b7dd-4e17-8ac1-eec541f6e13c" providerId="ADAL" clId="{EF182D8D-692E-4B1C-9F69-5FE031C3BD14}" dt="2023-02-08T01:13:41.026" v="1708" actId="26606"/>
          <ac:spMkLst>
            <pc:docMk/>
            <pc:sldMk cId="158613903" sldId="271"/>
            <ac:spMk id="72" creationId="{0BD8B065-EE51-4AE2-A94C-86249998FD7B}"/>
          </ac:spMkLst>
        </pc:spChg>
        <pc:grpChg chg="add del">
          <ac:chgData name="Berry, Michael" userId="8ce3942b-b7dd-4e17-8ac1-eec541f6e13c" providerId="ADAL" clId="{EF182D8D-692E-4B1C-9F69-5FE031C3BD14}" dt="2023-02-08T01:13:22.394" v="1691" actId="26606"/>
          <ac:grpSpMkLst>
            <pc:docMk/>
            <pc:sldMk cId="158613903" sldId="271"/>
            <ac:grpSpMk id="15" creationId="{89D1390B-7E13-4B4F-9CB2-391063412E54}"/>
          </ac:grpSpMkLst>
        </pc:grpChg>
        <pc:grpChg chg="add del">
          <ac:chgData name="Berry, Michael" userId="8ce3942b-b7dd-4e17-8ac1-eec541f6e13c" providerId="ADAL" clId="{EF182D8D-692E-4B1C-9F69-5FE031C3BD14}" dt="2023-02-08T01:13:31.024" v="1699" actId="26606"/>
          <ac:grpSpMkLst>
            <pc:docMk/>
            <pc:sldMk cId="158613903" sldId="271"/>
            <ac:grpSpMk id="40" creationId="{721D730E-1F97-4071-B143-B05E6D2599BC}"/>
          </ac:grpSpMkLst>
        </pc:grpChg>
        <pc:grpChg chg="add del">
          <ac:chgData name="Berry, Michael" userId="8ce3942b-b7dd-4e17-8ac1-eec541f6e13c" providerId="ADAL" clId="{EF182D8D-692E-4B1C-9F69-5FE031C3BD14}" dt="2023-02-08T01:13:37.339" v="1705" actId="26606"/>
          <ac:grpSpMkLst>
            <pc:docMk/>
            <pc:sldMk cId="158613903" sldId="271"/>
            <ac:grpSpMk id="61" creationId="{D1E3DD61-64DB-46AD-B249-E273CD86B051}"/>
          </ac:grpSpMkLst>
        </pc:grpChg>
        <pc:grpChg chg="add">
          <ac:chgData name="Berry, Michael" userId="8ce3942b-b7dd-4e17-8ac1-eec541f6e13c" providerId="ADAL" clId="{EF182D8D-692E-4B1C-9F69-5FE031C3BD14}" dt="2023-02-08T01:13:41.026" v="1708" actId="26606"/>
          <ac:grpSpMkLst>
            <pc:docMk/>
            <pc:sldMk cId="158613903" sldId="271"/>
            <ac:grpSpMk id="73" creationId="{18999293-B054-4B57-A26F-D04C2BB11338}"/>
          </ac:grpSpMkLst>
        </pc:grpChg>
        <pc:grpChg chg="add">
          <ac:chgData name="Berry, Michael" userId="8ce3942b-b7dd-4e17-8ac1-eec541f6e13c" providerId="ADAL" clId="{EF182D8D-692E-4B1C-9F69-5FE031C3BD14}" dt="2023-02-08T01:13:41.026" v="1708" actId="26606"/>
          <ac:grpSpMkLst>
            <pc:docMk/>
            <pc:sldMk cId="158613903" sldId="271"/>
            <ac:grpSpMk id="76" creationId="{761945C4-D997-42F3-B59A-984CF0066715}"/>
          </ac:grpSpMkLst>
        </pc:grpChg>
        <pc:picChg chg="del">
          <ac:chgData name="Berry, Michael" userId="8ce3942b-b7dd-4e17-8ac1-eec541f6e13c" providerId="ADAL" clId="{EF182D8D-692E-4B1C-9F69-5FE031C3BD14}" dt="2023-02-08T01:12:20.182" v="1666" actId="21"/>
          <ac:picMkLst>
            <pc:docMk/>
            <pc:sldMk cId="158613903" sldId="271"/>
            <ac:picMk id="6" creationId="{A434A7A3-F3B2-4272-B22A-7679F39CCB83}"/>
          </ac:picMkLst>
        </pc:picChg>
        <pc:picChg chg="add del">
          <ac:chgData name="Berry, Michael" userId="8ce3942b-b7dd-4e17-8ac1-eec541f6e13c" providerId="ADAL" clId="{EF182D8D-692E-4B1C-9F69-5FE031C3BD14}" dt="2023-02-08T01:13:22.394" v="1691" actId="26606"/>
          <ac:picMkLst>
            <pc:docMk/>
            <pc:sldMk cId="158613903" sldId="271"/>
            <ac:picMk id="8" creationId="{453608DF-E477-AC8B-360E-DE1C0304CF3C}"/>
          </ac:picMkLst>
        </pc:picChg>
        <pc:picChg chg="add del">
          <ac:chgData name="Berry, Michael" userId="8ce3942b-b7dd-4e17-8ac1-eec541f6e13c" providerId="ADAL" clId="{EF182D8D-692E-4B1C-9F69-5FE031C3BD14}" dt="2023-02-08T01:13:29.019" v="1697" actId="26606"/>
          <ac:picMkLst>
            <pc:docMk/>
            <pc:sldMk cId="158613903" sldId="271"/>
            <ac:picMk id="36" creationId="{9B25FDBD-EA17-5774-68F0-FAB848881A1E}"/>
          </ac:picMkLst>
        </pc:picChg>
      </pc:sldChg>
      <pc:sldChg chg="del">
        <pc:chgData name="Berry, Michael" userId="8ce3942b-b7dd-4e17-8ac1-eec541f6e13c" providerId="ADAL" clId="{EF182D8D-692E-4B1C-9F69-5FE031C3BD14}" dt="2023-02-07T23:31:12.446" v="49" actId="2696"/>
        <pc:sldMkLst>
          <pc:docMk/>
          <pc:sldMk cId="2587220905" sldId="272"/>
        </pc:sldMkLst>
      </pc:sldChg>
      <pc:sldChg chg="modSp del mod">
        <pc:chgData name="Berry, Michael" userId="8ce3942b-b7dd-4e17-8ac1-eec541f6e13c" providerId="ADAL" clId="{EF182D8D-692E-4B1C-9F69-5FE031C3BD14}" dt="2023-02-08T01:21:08.524" v="1735" actId="2696"/>
        <pc:sldMkLst>
          <pc:docMk/>
          <pc:sldMk cId="3634796407" sldId="274"/>
        </pc:sldMkLst>
        <pc:spChg chg="mod">
          <ac:chgData name="Berry, Michael" userId="8ce3942b-b7dd-4e17-8ac1-eec541f6e13c" providerId="ADAL" clId="{EF182D8D-692E-4B1C-9F69-5FE031C3BD14}" dt="2023-02-08T01:15:40.726" v="1730" actId="20577"/>
          <ac:spMkLst>
            <pc:docMk/>
            <pc:sldMk cId="3634796407" sldId="274"/>
            <ac:spMk id="2" creationId="{CC4557C8-0FF8-46A3-944A-DFC93BA49B10}"/>
          </ac:spMkLst>
        </pc:spChg>
        <pc:spChg chg="mod">
          <ac:chgData name="Berry, Michael" userId="8ce3942b-b7dd-4e17-8ac1-eec541f6e13c" providerId="ADAL" clId="{EF182D8D-692E-4B1C-9F69-5FE031C3BD14}" dt="2023-02-08T01:16:41.884" v="1734" actId="20577"/>
          <ac:spMkLst>
            <pc:docMk/>
            <pc:sldMk cId="3634796407" sldId="274"/>
            <ac:spMk id="4" creationId="{40F71C4D-7972-4060-AE65-36AE8A28CAE2}"/>
          </ac:spMkLst>
        </pc:spChg>
      </pc:sldChg>
      <pc:sldChg chg="addSp delSp modSp mod setBg modClrScheme setClrOvrMap delDesignElem chgLayout">
        <pc:chgData name="Berry, Michael" userId="8ce3942b-b7dd-4e17-8ac1-eec541f6e13c" providerId="ADAL" clId="{EF182D8D-692E-4B1C-9F69-5FE031C3BD14}" dt="2023-02-08T01:10:56.829" v="1662" actId="122"/>
        <pc:sldMkLst>
          <pc:docMk/>
          <pc:sldMk cId="1300748114" sldId="275"/>
        </pc:sldMkLst>
        <pc:spChg chg="mod ord">
          <ac:chgData name="Berry, Michael" userId="8ce3942b-b7dd-4e17-8ac1-eec541f6e13c" providerId="ADAL" clId="{EF182D8D-692E-4B1C-9F69-5FE031C3BD14}" dt="2023-02-08T01:10:56.829" v="1662" actId="122"/>
          <ac:spMkLst>
            <pc:docMk/>
            <pc:sldMk cId="1300748114" sldId="275"/>
            <ac:spMk id="2" creationId="{FD4CC21D-2C3B-40B2-BE58-7D3DC6850ED8}"/>
          </ac:spMkLst>
        </pc:spChg>
        <pc:spChg chg="add del mod ord">
          <ac:chgData name="Berry, Michael" userId="8ce3942b-b7dd-4e17-8ac1-eec541f6e13c" providerId="ADAL" clId="{EF182D8D-692E-4B1C-9F69-5FE031C3BD14}" dt="2023-02-08T00:59:43.905" v="1473" actId="26606"/>
          <ac:spMkLst>
            <pc:docMk/>
            <pc:sldMk cId="1300748114" sldId="275"/>
            <ac:spMk id="4" creationId="{0D74106C-49EF-4FA5-B83E-4895E322BA9D}"/>
          </ac:spMkLst>
        </pc:spChg>
        <pc:spChg chg="add del mod">
          <ac:chgData name="Berry, Michael" userId="8ce3942b-b7dd-4e17-8ac1-eec541f6e13c" providerId="ADAL" clId="{EF182D8D-692E-4B1C-9F69-5FE031C3BD14}" dt="2023-02-08T00:58:58.256" v="1452" actId="21"/>
          <ac:spMkLst>
            <pc:docMk/>
            <pc:sldMk cId="1300748114" sldId="275"/>
            <ac:spMk id="5" creationId="{9A08CA57-8DA1-134B-D8A0-0F7BB0733EDA}"/>
          </ac:spMkLst>
        </pc:spChg>
        <pc:spChg chg="add del">
          <ac:chgData name="Berry, Michael" userId="8ce3942b-b7dd-4e17-8ac1-eec541f6e13c" providerId="ADAL" clId="{EF182D8D-692E-4B1C-9F69-5FE031C3BD14}" dt="2023-02-08T00:59:32.072" v="1460" actId="26606"/>
          <ac:spMkLst>
            <pc:docMk/>
            <pc:sldMk cId="1300748114" sldId="275"/>
            <ac:spMk id="7" creationId="{DAAE4CDD-124C-4DCF-9584-B6033B545DD5}"/>
          </ac:spMkLst>
        </pc:spChg>
        <pc:spChg chg="add del mod ord">
          <ac:chgData name="Berry, Michael" userId="8ce3942b-b7dd-4e17-8ac1-eec541f6e13c" providerId="ADAL" clId="{EF182D8D-692E-4B1C-9F69-5FE031C3BD14}" dt="2023-02-08T00:59:19.472" v="1457" actId="700"/>
          <ac:spMkLst>
            <pc:docMk/>
            <pc:sldMk cId="1300748114" sldId="275"/>
            <ac:spMk id="8" creationId="{F911D1D0-F5CB-FAA1-F748-9FA8DB9FDC3D}"/>
          </ac:spMkLst>
        </pc:spChg>
        <pc:spChg chg="add del">
          <ac:chgData name="Berry, Michael" userId="8ce3942b-b7dd-4e17-8ac1-eec541f6e13c" providerId="ADAL" clId="{EF182D8D-692E-4B1C-9F69-5FE031C3BD14}" dt="2023-02-08T00:59:32.072" v="1460" actId="26606"/>
          <ac:spMkLst>
            <pc:docMk/>
            <pc:sldMk cId="1300748114" sldId="275"/>
            <ac:spMk id="9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0:59:32.072" v="1460" actId="26606"/>
          <ac:spMkLst>
            <pc:docMk/>
            <pc:sldMk cId="1300748114" sldId="275"/>
            <ac:spMk id="10" creationId="{081E4A58-353D-44AE-B2FC-2A74E2E400F7}"/>
          </ac:spMkLst>
        </pc:spChg>
        <pc:spChg chg="add del">
          <ac:chgData name="Berry, Michael" userId="8ce3942b-b7dd-4e17-8ac1-eec541f6e13c" providerId="ADAL" clId="{EF182D8D-692E-4B1C-9F69-5FE031C3BD14}" dt="2023-02-08T00:57:42.648" v="1440" actId="26606"/>
          <ac:spMkLst>
            <pc:docMk/>
            <pc:sldMk cId="1300748114" sldId="275"/>
            <ac:spMk id="11" creationId="{F4C0B10B-D2C4-4A54-AFAD-3D27DF88BB37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12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14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15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16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18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57:44.850" v="1442" actId="26606"/>
          <ac:spMkLst>
            <pc:docMk/>
            <pc:sldMk cId="1300748114" sldId="275"/>
            <ac:spMk id="19" creationId="{E3020543-B24B-4EC4-8FFC-8DD88EEA91A8}"/>
          </ac:spMkLst>
        </pc:spChg>
        <pc:spChg chg="add del">
          <ac:chgData name="Berry, Michael" userId="8ce3942b-b7dd-4e17-8ac1-eec541f6e13c" providerId="ADAL" clId="{EF182D8D-692E-4B1C-9F69-5FE031C3BD14}" dt="2023-02-08T00:57:44.850" v="1442" actId="26606"/>
          <ac:spMkLst>
            <pc:docMk/>
            <pc:sldMk cId="1300748114" sldId="275"/>
            <ac:spMk id="20" creationId="{327D73B4-9F5C-4A64-A179-51B9500CB8B5}"/>
          </ac:spMkLst>
        </pc:spChg>
        <pc:spChg chg="add del">
          <ac:chgData name="Berry, Michael" userId="8ce3942b-b7dd-4e17-8ac1-eec541f6e13c" providerId="ADAL" clId="{EF182D8D-692E-4B1C-9F69-5FE031C3BD14}" dt="2023-02-08T00:57:44.850" v="1442" actId="26606"/>
          <ac:spMkLst>
            <pc:docMk/>
            <pc:sldMk cId="1300748114" sldId="275"/>
            <ac:spMk id="22" creationId="{C1F06963-6374-4B48-844F-071A9BAAAE02}"/>
          </ac:spMkLst>
        </pc:spChg>
        <pc:spChg chg="add del">
          <ac:chgData name="Berry, Michael" userId="8ce3942b-b7dd-4e17-8ac1-eec541f6e13c" providerId="ADAL" clId="{EF182D8D-692E-4B1C-9F69-5FE031C3BD14}" dt="2023-02-08T00:57:44.850" v="1442" actId="26606"/>
          <ac:spMkLst>
            <pc:docMk/>
            <pc:sldMk cId="1300748114" sldId="275"/>
            <ac:spMk id="23" creationId="{6CB927A4-E432-4310-9CD5-E89FF5063179}"/>
          </ac:spMkLst>
        </pc:spChg>
        <pc:spChg chg="add del">
          <ac:chgData name="Berry, Michael" userId="8ce3942b-b7dd-4e17-8ac1-eec541f6e13c" providerId="ADAL" clId="{EF182D8D-692E-4B1C-9F69-5FE031C3BD14}" dt="2023-02-08T00:57:44.850" v="1442" actId="26606"/>
          <ac:spMkLst>
            <pc:docMk/>
            <pc:sldMk cId="1300748114" sldId="275"/>
            <ac:spMk id="24" creationId="{1453BF6C-B012-48B7-B4E8-6D7AC7C27D02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25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57:45.602" v="1444" actId="26606"/>
          <ac:spMkLst>
            <pc:docMk/>
            <pc:sldMk cId="1300748114" sldId="275"/>
            <ac:spMk id="26" creationId="{CF62D2A7-8207-488C-9F46-316BA81A16C8}"/>
          </ac:spMkLst>
        </pc:spChg>
        <pc:spChg chg="add del">
          <ac:chgData name="Berry, Michael" userId="8ce3942b-b7dd-4e17-8ac1-eec541f6e13c" providerId="ADAL" clId="{EF182D8D-692E-4B1C-9F69-5FE031C3BD14}" dt="2023-02-08T00:59:33.185" v="1462" actId="26606"/>
          <ac:spMkLst>
            <pc:docMk/>
            <pc:sldMk cId="1300748114" sldId="275"/>
            <ac:spMk id="27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59:19.472" v="1457" actId="700"/>
          <ac:spMkLst>
            <pc:docMk/>
            <pc:sldMk cId="1300748114" sldId="275"/>
            <ac:spMk id="28" creationId="{4038CB10-1F5C-4D54-9DF7-12586DE5B007}"/>
          </ac:spMkLst>
        </pc:spChg>
        <pc:spChg chg="add del">
          <ac:chgData name="Berry, Michael" userId="8ce3942b-b7dd-4e17-8ac1-eec541f6e13c" providerId="ADAL" clId="{EF182D8D-692E-4B1C-9F69-5FE031C3BD14}" dt="2023-02-08T00:59:19.472" v="1457" actId="700"/>
          <ac:spMkLst>
            <pc:docMk/>
            <pc:sldMk cId="1300748114" sldId="275"/>
            <ac:spMk id="29" creationId="{73ED6512-6858-4552-B699-9A97FE9A4EA2}"/>
          </ac:spMkLst>
        </pc:spChg>
        <pc:spChg chg="add del">
          <ac:chgData name="Berry, Michael" userId="8ce3942b-b7dd-4e17-8ac1-eec541f6e13c" providerId="ADAL" clId="{EF182D8D-692E-4B1C-9F69-5FE031C3BD14}" dt="2023-02-08T00:57:48.935" v="1446" actId="26606"/>
          <ac:spMkLst>
            <pc:docMk/>
            <pc:sldMk cId="1300748114" sldId="275"/>
            <ac:spMk id="30" creationId="{4038CB10-1F5C-4D54-9DF7-12586DE5B007}"/>
          </ac:spMkLst>
        </pc:spChg>
        <pc:spChg chg="add del">
          <ac:chgData name="Berry, Michael" userId="8ce3942b-b7dd-4e17-8ac1-eec541f6e13c" providerId="ADAL" clId="{EF182D8D-692E-4B1C-9F69-5FE031C3BD14}" dt="2023-02-08T00:57:48.935" v="1446" actId="26606"/>
          <ac:spMkLst>
            <pc:docMk/>
            <pc:sldMk cId="1300748114" sldId="275"/>
            <ac:spMk id="31" creationId="{73ED6512-6858-4552-B699-9A97FE9A4EA2}"/>
          </ac:spMkLst>
        </pc:spChg>
        <pc:spChg chg="add del">
          <ac:chgData name="Berry, Michael" userId="8ce3942b-b7dd-4e17-8ac1-eec541f6e13c" providerId="ADAL" clId="{EF182D8D-692E-4B1C-9F69-5FE031C3BD14}" dt="2023-02-08T00:59:35.397" v="1464" actId="26606"/>
          <ac:spMkLst>
            <pc:docMk/>
            <pc:sldMk cId="1300748114" sldId="275"/>
            <ac:spMk id="32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0:57:50.158" v="1448" actId="26606"/>
          <ac:spMkLst>
            <pc:docMk/>
            <pc:sldMk cId="1300748114" sldId="275"/>
            <ac:spMk id="33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0:59:35.397" v="1464" actId="26606"/>
          <ac:spMkLst>
            <pc:docMk/>
            <pc:sldMk cId="1300748114" sldId="275"/>
            <ac:spMk id="35" creationId="{DAAE4CDD-124C-4DCF-9584-B6033B545DD5}"/>
          </ac:spMkLst>
        </pc:spChg>
        <pc:spChg chg="add del">
          <ac:chgData name="Berry, Michael" userId="8ce3942b-b7dd-4e17-8ac1-eec541f6e13c" providerId="ADAL" clId="{EF182D8D-692E-4B1C-9F69-5FE031C3BD14}" dt="2023-02-08T00:59:35.397" v="1464" actId="26606"/>
          <ac:spMkLst>
            <pc:docMk/>
            <pc:sldMk cId="1300748114" sldId="275"/>
            <ac:spMk id="36" creationId="{081E4A58-353D-44AE-B2FC-2A74E2E400F7}"/>
          </ac:spMkLst>
        </pc:spChg>
        <pc:spChg chg="add del">
          <ac:chgData name="Berry, Michael" userId="8ce3942b-b7dd-4e17-8ac1-eec541f6e13c" providerId="ADAL" clId="{EF182D8D-692E-4B1C-9F69-5FE031C3BD14}" dt="2023-02-08T00:59:00.659" v="1454" actId="26606"/>
          <ac:spMkLst>
            <pc:docMk/>
            <pc:sldMk cId="1300748114" sldId="275"/>
            <ac:spMk id="37" creationId="{357DD0D3-F869-46D0-944C-6EC60E19E351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0" creationId="{827B839B-9ADE-406B-8590-F1CAEDED45A1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1" creationId="{CFE45BF0-46DB-408C-B5F7-7B11716805D4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2" creationId="{2AEBC8F2-97B1-41B4-93F1-2D289E197FBA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3" creationId="{472E3A19-F5D5-48FC-BB9C-48C2F68F598B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4" creationId="{7A62E32F-BB65-43A8-8EB5-92346890E549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5" creationId="{14E91B64-9FCC-451E-AFB4-A827D6329367}"/>
          </ac:spMkLst>
        </pc:spChg>
        <pc:spChg chg="add del">
          <ac:chgData name="Berry, Michael" userId="8ce3942b-b7dd-4e17-8ac1-eec541f6e13c" providerId="ADAL" clId="{EF182D8D-692E-4B1C-9F69-5FE031C3BD14}" dt="2023-02-08T00:59:39.062" v="1468" actId="26606"/>
          <ac:spMkLst>
            <pc:docMk/>
            <pc:sldMk cId="1300748114" sldId="275"/>
            <ac:spMk id="46" creationId="{0D74106C-49EF-4FA5-B83E-4895E322BA9D}"/>
          </ac:spMkLst>
        </pc:spChg>
        <pc:spChg chg="add del">
          <ac:chgData name="Berry, Michael" userId="8ce3942b-b7dd-4e17-8ac1-eec541f6e13c" providerId="ADAL" clId="{EF182D8D-692E-4B1C-9F69-5FE031C3BD14}" dt="2023-02-08T00:59:40.411" v="1470" actId="26606"/>
          <ac:spMkLst>
            <pc:docMk/>
            <pc:sldMk cId="1300748114" sldId="275"/>
            <ac:spMk id="48" creationId="{B775CD93-9DF2-48CB-9F57-1BCA9A46C7FA}"/>
          </ac:spMkLst>
        </pc:spChg>
        <pc:spChg chg="add del">
          <ac:chgData name="Berry, Michael" userId="8ce3942b-b7dd-4e17-8ac1-eec541f6e13c" providerId="ADAL" clId="{EF182D8D-692E-4B1C-9F69-5FE031C3BD14}" dt="2023-02-08T00:59:40.411" v="1470" actId="26606"/>
          <ac:spMkLst>
            <pc:docMk/>
            <pc:sldMk cId="1300748114" sldId="275"/>
            <ac:spMk id="49" creationId="{6166C6D1-23AC-49C4-BA07-238E4E9F8CEB}"/>
          </ac:spMkLst>
        </pc:spChg>
        <pc:spChg chg="add del">
          <ac:chgData name="Berry, Michael" userId="8ce3942b-b7dd-4e17-8ac1-eec541f6e13c" providerId="ADAL" clId="{EF182D8D-692E-4B1C-9F69-5FE031C3BD14}" dt="2023-02-08T00:59:40.411" v="1470" actId="26606"/>
          <ac:spMkLst>
            <pc:docMk/>
            <pc:sldMk cId="1300748114" sldId="275"/>
            <ac:spMk id="50" creationId="{1C091803-41C2-48E0-9228-5148460C7479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3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4" creationId="{0D74106C-49EF-4FA5-B83E-4895E322BA9D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5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6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7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0:59:43.865" v="1472" actId="26606"/>
          <ac:spMkLst>
            <pc:docMk/>
            <pc:sldMk cId="1300748114" sldId="275"/>
            <ac:spMk id="58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1:07:01.855" v="1594" actId="26606"/>
          <ac:spMkLst>
            <pc:docMk/>
            <pc:sldMk cId="1300748114" sldId="275"/>
            <ac:spMk id="60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1:07:01.855" v="1594" actId="26606"/>
          <ac:spMkLst>
            <pc:docMk/>
            <pc:sldMk cId="1300748114" sldId="275"/>
            <ac:spMk id="61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1:07:01.855" v="1594" actId="26606"/>
          <ac:spMkLst>
            <pc:docMk/>
            <pc:sldMk cId="1300748114" sldId="275"/>
            <ac:spMk id="62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1:07:01.855" v="1594" actId="26606"/>
          <ac:spMkLst>
            <pc:docMk/>
            <pc:sldMk cId="1300748114" sldId="275"/>
            <ac:spMk id="63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1:07:01.855" v="1594" actId="26606"/>
          <ac:spMkLst>
            <pc:docMk/>
            <pc:sldMk cId="1300748114" sldId="275"/>
            <ac:spMk id="64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1:05:08.093" v="1517" actId="26606"/>
          <ac:spMkLst>
            <pc:docMk/>
            <pc:sldMk cId="1300748114" sldId="275"/>
            <ac:spMk id="70" creationId="{6C4028FD-8BAA-4A19-BFDE-594D991B7552}"/>
          </ac:spMkLst>
        </pc:spChg>
        <pc:spChg chg="add del">
          <ac:chgData name="Berry, Michael" userId="8ce3942b-b7dd-4e17-8ac1-eec541f6e13c" providerId="ADAL" clId="{EF182D8D-692E-4B1C-9F69-5FE031C3BD14}" dt="2023-02-08T01:05:00.207" v="1511" actId="26606"/>
          <ac:spMkLst>
            <pc:docMk/>
            <pc:sldMk cId="1300748114" sldId="275"/>
            <ac:spMk id="71" creationId="{8DF67618-B87B-4195-8E24-3B126F79FF55}"/>
          </ac:spMkLst>
        </pc:spChg>
        <pc:spChg chg="add del">
          <ac:chgData name="Berry, Michael" userId="8ce3942b-b7dd-4e17-8ac1-eec541f6e13c" providerId="ADAL" clId="{EF182D8D-692E-4B1C-9F69-5FE031C3BD14}" dt="2023-02-08T01:05:06.192" v="1515" actId="26606"/>
          <ac:spMkLst>
            <pc:docMk/>
            <pc:sldMk cId="1300748114" sldId="275"/>
            <ac:spMk id="72" creationId="{9228552E-C8B1-4A80-8448-0787CE0FC704}"/>
          </ac:spMkLst>
        </pc:spChg>
        <pc:spChg chg="add del">
          <ac:chgData name="Berry, Michael" userId="8ce3942b-b7dd-4e17-8ac1-eec541f6e13c" providerId="ADAL" clId="{EF182D8D-692E-4B1C-9F69-5FE031C3BD14}" dt="2023-02-08T01:05:00.207" v="1511" actId="26606"/>
          <ac:spMkLst>
            <pc:docMk/>
            <pc:sldMk cId="1300748114" sldId="275"/>
            <ac:spMk id="73" creationId="{64960379-9FF9-400A-A8A8-F5AB633FD3BF}"/>
          </ac:spMkLst>
        </pc:spChg>
        <pc:spChg chg="add del">
          <ac:chgData name="Berry, Michael" userId="8ce3942b-b7dd-4e17-8ac1-eec541f6e13c" providerId="ADAL" clId="{EF182D8D-692E-4B1C-9F69-5FE031C3BD14}" dt="2023-02-08T01:05:18.662" v="1527" actId="26606"/>
          <ac:spMkLst>
            <pc:docMk/>
            <pc:sldMk cId="1300748114" sldId="275"/>
            <ac:spMk id="74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1:05:18.662" v="1527" actId="26606"/>
          <ac:spMkLst>
            <pc:docMk/>
            <pc:sldMk cId="1300748114" sldId="275"/>
            <ac:spMk id="76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1:05:28.288" v="1535" actId="26606"/>
          <ac:spMkLst>
            <pc:docMk/>
            <pc:sldMk cId="1300748114" sldId="275"/>
            <ac:spMk id="77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05:18.662" v="1527" actId="26606"/>
          <ac:spMkLst>
            <pc:docMk/>
            <pc:sldMk cId="1300748114" sldId="275"/>
            <ac:spMk id="78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1:05:18.662" v="1527" actId="26606"/>
          <ac:spMkLst>
            <pc:docMk/>
            <pc:sldMk cId="1300748114" sldId="275"/>
            <ac:spMk id="80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81" creationId="{443F2ACA-E6D6-4028-82DD-F03C262D5DE6}"/>
          </ac:spMkLst>
        </pc:spChg>
        <pc:spChg chg="add del">
          <ac:chgData name="Berry, Michael" userId="8ce3942b-b7dd-4e17-8ac1-eec541f6e13c" providerId="ADAL" clId="{EF182D8D-692E-4B1C-9F69-5FE031C3BD14}" dt="2023-02-08T01:05:41.633" v="1547" actId="26606"/>
          <ac:spMkLst>
            <pc:docMk/>
            <pc:sldMk cId="1300748114" sldId="275"/>
            <ac:spMk id="83" creationId="{1C52F6C8-2E89-4F61-92C7-299BEF89ECDD}"/>
          </ac:spMkLst>
        </pc:spChg>
        <pc:spChg chg="add del">
          <ac:chgData name="Berry, Michael" userId="8ce3942b-b7dd-4e17-8ac1-eec541f6e13c" providerId="ADAL" clId="{EF182D8D-692E-4B1C-9F69-5FE031C3BD14}" dt="2023-02-08T01:05:01.491" v="1513" actId="26606"/>
          <ac:spMkLst>
            <pc:docMk/>
            <pc:sldMk cId="1300748114" sldId="275"/>
            <ac:spMk id="88" creationId="{70DFC902-7D23-471A-B557-B6B6917D7A0D}"/>
          </ac:spMkLst>
        </pc:spChg>
        <pc:spChg chg="add del">
          <ac:chgData name="Berry, Michael" userId="8ce3942b-b7dd-4e17-8ac1-eec541f6e13c" providerId="ADAL" clId="{EF182D8D-692E-4B1C-9F69-5FE031C3BD14}" dt="2023-02-08T01:05:01.491" v="1513" actId="26606"/>
          <ac:spMkLst>
            <pc:docMk/>
            <pc:sldMk cId="1300748114" sldId="275"/>
            <ac:spMk id="89" creationId="{A55D5633-D557-4DCA-982C-FF36EB7A1C00}"/>
          </ac:spMkLst>
        </pc:spChg>
        <pc:spChg chg="add del">
          <ac:chgData name="Berry, Michael" userId="8ce3942b-b7dd-4e17-8ac1-eec541f6e13c" providerId="ADAL" clId="{EF182D8D-692E-4B1C-9F69-5FE031C3BD14}" dt="2023-02-08T01:05:41.633" v="1547" actId="26606"/>
          <ac:spMkLst>
            <pc:docMk/>
            <pc:sldMk cId="1300748114" sldId="275"/>
            <ac:spMk id="91" creationId="{F835453A-5A8D-49CA-BF02-6EB04EDDB1B5}"/>
          </ac:spMkLst>
        </pc:spChg>
        <pc:spChg chg="add del">
          <ac:chgData name="Berry, Michael" userId="8ce3942b-b7dd-4e17-8ac1-eec541f6e13c" providerId="ADAL" clId="{EF182D8D-692E-4B1C-9F69-5FE031C3BD14}" dt="2023-02-08T01:05:12.903" v="1519" actId="26606"/>
          <ac:spMkLst>
            <pc:docMk/>
            <pc:sldMk cId="1300748114" sldId="275"/>
            <ac:spMk id="96" creationId="{BC68A55F-7B32-44D8-AEE5-1AF40532656C}"/>
          </ac:spMkLst>
        </pc:spChg>
        <pc:spChg chg="add del">
          <ac:chgData name="Berry, Michael" userId="8ce3942b-b7dd-4e17-8ac1-eec541f6e13c" providerId="ADAL" clId="{EF182D8D-692E-4B1C-9F69-5FE031C3BD14}" dt="2023-02-08T01:05:12.903" v="1519" actId="26606"/>
          <ac:spMkLst>
            <pc:docMk/>
            <pc:sldMk cId="1300748114" sldId="275"/>
            <ac:spMk id="97" creationId="{CD1AAA2C-FBBE-42AA-B869-31D524B7653F}"/>
          </ac:spMkLst>
        </pc:spChg>
        <pc:spChg chg="add del">
          <ac:chgData name="Berry, Michael" userId="8ce3942b-b7dd-4e17-8ac1-eec541f6e13c" providerId="ADAL" clId="{EF182D8D-692E-4B1C-9F69-5FE031C3BD14}" dt="2023-02-08T01:05:12.903" v="1519" actId="26606"/>
          <ac:spMkLst>
            <pc:docMk/>
            <pc:sldMk cId="1300748114" sldId="275"/>
            <ac:spMk id="98" creationId="{5F937BBF-9326-4230-AB1B-F1795E350559}"/>
          </ac:spMkLst>
        </pc:spChg>
        <pc:spChg chg="add del">
          <ac:chgData name="Berry, Michael" userId="8ce3942b-b7dd-4e17-8ac1-eec541f6e13c" providerId="ADAL" clId="{EF182D8D-692E-4B1C-9F69-5FE031C3BD14}" dt="2023-02-08T01:05:14.242" v="1521" actId="26606"/>
          <ac:spMkLst>
            <pc:docMk/>
            <pc:sldMk cId="1300748114" sldId="275"/>
            <ac:spMk id="101" creationId="{DC8C3900-B8A1-4965-88E6-CBCBFE067207}"/>
          </ac:spMkLst>
        </pc:spChg>
        <pc:spChg chg="add del">
          <ac:chgData name="Berry, Michael" userId="8ce3942b-b7dd-4e17-8ac1-eec541f6e13c" providerId="ADAL" clId="{EF182D8D-692E-4B1C-9F69-5FE031C3BD14}" dt="2023-02-08T01:05:15.573" v="1523" actId="26606"/>
          <ac:spMkLst>
            <pc:docMk/>
            <pc:sldMk cId="1300748114" sldId="275"/>
            <ac:spMk id="104" creationId="{96918796-2918-40D6-BE3A-4600C47FCD42}"/>
          </ac:spMkLst>
        </pc:spChg>
        <pc:spChg chg="add del">
          <ac:chgData name="Berry, Michael" userId="8ce3942b-b7dd-4e17-8ac1-eec541f6e13c" providerId="ADAL" clId="{EF182D8D-692E-4B1C-9F69-5FE031C3BD14}" dt="2023-02-08T01:05:18.662" v="1527" actId="26606"/>
          <ac:spMkLst>
            <pc:docMk/>
            <pc:sldMk cId="1300748114" sldId="275"/>
            <ac:spMk id="111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1:05:20.779" v="1529" actId="26606"/>
          <ac:spMkLst>
            <pc:docMk/>
            <pc:sldMk cId="1300748114" sldId="275"/>
            <ac:spMk id="115" creationId="{96918796-2918-40D6-BE3A-4600C47FCD42}"/>
          </ac:spMkLst>
        </pc:spChg>
        <pc:spChg chg="add del">
          <ac:chgData name="Berry, Michael" userId="8ce3942b-b7dd-4e17-8ac1-eec541f6e13c" providerId="ADAL" clId="{EF182D8D-692E-4B1C-9F69-5FE031C3BD14}" dt="2023-02-08T01:05:22.993" v="1531" actId="26606"/>
          <ac:spMkLst>
            <pc:docMk/>
            <pc:sldMk cId="1300748114" sldId="275"/>
            <ac:spMk id="118" creationId="{1D63C574-BFD2-41A1-A567-B0C3CC7FDD4F}"/>
          </ac:spMkLst>
        </pc:spChg>
        <pc:spChg chg="add del">
          <ac:chgData name="Berry, Michael" userId="8ce3942b-b7dd-4e17-8ac1-eec541f6e13c" providerId="ADAL" clId="{EF182D8D-692E-4B1C-9F69-5FE031C3BD14}" dt="2023-02-08T01:05:22.993" v="1531" actId="26606"/>
          <ac:spMkLst>
            <pc:docMk/>
            <pc:sldMk cId="1300748114" sldId="275"/>
            <ac:spMk id="119" creationId="{E2A46BAB-8C31-42B2-90E8-B26DD3E81D37}"/>
          </ac:spMkLst>
        </pc:spChg>
        <pc:spChg chg="add del">
          <ac:chgData name="Berry, Michael" userId="8ce3942b-b7dd-4e17-8ac1-eec541f6e13c" providerId="ADAL" clId="{EF182D8D-692E-4B1C-9F69-5FE031C3BD14}" dt="2023-02-08T01:05:24.068" v="1533" actId="26606"/>
          <ac:spMkLst>
            <pc:docMk/>
            <pc:sldMk cId="1300748114" sldId="275"/>
            <ac:spMk id="126" creationId="{1D63C574-BFD2-41A1-A567-B0C3CC7FDD4F}"/>
          </ac:spMkLst>
        </pc:spChg>
        <pc:spChg chg="add del">
          <ac:chgData name="Berry, Michael" userId="8ce3942b-b7dd-4e17-8ac1-eec541f6e13c" providerId="ADAL" clId="{EF182D8D-692E-4B1C-9F69-5FE031C3BD14}" dt="2023-02-08T01:05:24.068" v="1533" actId="26606"/>
          <ac:spMkLst>
            <pc:docMk/>
            <pc:sldMk cId="1300748114" sldId="275"/>
            <ac:spMk id="127" creationId="{E2A46BAB-8C31-42B2-90E8-B26DD3E81D37}"/>
          </ac:spMkLst>
        </pc:spChg>
        <pc:spChg chg="add del">
          <ac:chgData name="Berry, Michael" userId="8ce3942b-b7dd-4e17-8ac1-eec541f6e13c" providerId="ADAL" clId="{EF182D8D-692E-4B1C-9F69-5FE031C3BD14}" dt="2023-02-08T01:05:28.288" v="1535" actId="26606"/>
          <ac:spMkLst>
            <pc:docMk/>
            <pc:sldMk cId="1300748114" sldId="275"/>
            <ac:spMk id="141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5:28.288" v="1535" actId="26606"/>
          <ac:spMkLst>
            <pc:docMk/>
            <pc:sldMk cId="1300748114" sldId="275"/>
            <ac:spMk id="142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05:28.288" v="1535" actId="26606"/>
          <ac:spMkLst>
            <pc:docMk/>
            <pc:sldMk cId="1300748114" sldId="275"/>
            <ac:spMk id="143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05:30.338" v="1537" actId="26606"/>
          <ac:spMkLst>
            <pc:docMk/>
            <pc:sldMk cId="1300748114" sldId="275"/>
            <ac:spMk id="146" creationId="{7517A47C-B2E5-4B79-8061-D74B1311AF6E}"/>
          </ac:spMkLst>
        </pc:spChg>
        <pc:spChg chg="add del">
          <ac:chgData name="Berry, Michael" userId="8ce3942b-b7dd-4e17-8ac1-eec541f6e13c" providerId="ADAL" clId="{EF182D8D-692E-4B1C-9F69-5FE031C3BD14}" dt="2023-02-08T01:05:30.338" v="1537" actId="26606"/>
          <ac:spMkLst>
            <pc:docMk/>
            <pc:sldMk cId="1300748114" sldId="275"/>
            <ac:spMk id="147" creationId="{C505E780-2083-4CB5-A42A-5E0E2908ECC3}"/>
          </ac:spMkLst>
        </pc:spChg>
        <pc:spChg chg="add del">
          <ac:chgData name="Berry, Michael" userId="8ce3942b-b7dd-4e17-8ac1-eec541f6e13c" providerId="ADAL" clId="{EF182D8D-692E-4B1C-9F69-5FE031C3BD14}" dt="2023-02-08T01:05:30.338" v="1537" actId="26606"/>
          <ac:spMkLst>
            <pc:docMk/>
            <pc:sldMk cId="1300748114" sldId="275"/>
            <ac:spMk id="148" creationId="{D2C0AE1C-0118-41AE-8A10-7CDCBF10E96F}"/>
          </ac:spMkLst>
        </pc:spChg>
        <pc:spChg chg="add del">
          <ac:chgData name="Berry, Michael" userId="8ce3942b-b7dd-4e17-8ac1-eec541f6e13c" providerId="ADAL" clId="{EF182D8D-692E-4B1C-9F69-5FE031C3BD14}" dt="2023-02-08T01:05:30.338" v="1537" actId="26606"/>
          <ac:spMkLst>
            <pc:docMk/>
            <pc:sldMk cId="1300748114" sldId="275"/>
            <ac:spMk id="149" creationId="{463EEC44-1BA3-44ED-81FC-A644B04B2A44}"/>
          </ac:spMkLst>
        </pc:spChg>
        <pc:spChg chg="add del">
          <ac:chgData name="Berry, Michael" userId="8ce3942b-b7dd-4e17-8ac1-eec541f6e13c" providerId="ADAL" clId="{EF182D8D-692E-4B1C-9F69-5FE031C3BD14}" dt="2023-02-08T01:05:32.120" v="1539" actId="26606"/>
          <ac:spMkLst>
            <pc:docMk/>
            <pc:sldMk cId="1300748114" sldId="275"/>
            <ac:spMk id="152" creationId="{C5E6CFF1-2F42-4E10-9A97-F116F46F53FE}"/>
          </ac:spMkLst>
        </pc:spChg>
        <pc:spChg chg="add del">
          <ac:chgData name="Berry, Michael" userId="8ce3942b-b7dd-4e17-8ac1-eec541f6e13c" providerId="ADAL" clId="{EF182D8D-692E-4B1C-9F69-5FE031C3BD14}" dt="2023-02-08T01:05:34.473" v="1541" actId="26606"/>
          <ac:spMkLst>
            <pc:docMk/>
            <pc:sldMk cId="1300748114" sldId="275"/>
            <ac:spMk id="158" creationId="{B50AB553-2A96-4A92-96F2-93548E096954}"/>
          </ac:spMkLst>
        </pc:spChg>
        <pc:spChg chg="add del">
          <ac:chgData name="Berry, Michael" userId="8ce3942b-b7dd-4e17-8ac1-eec541f6e13c" providerId="ADAL" clId="{EF182D8D-692E-4B1C-9F69-5FE031C3BD14}" dt="2023-02-08T01:05:35.125" v="1543" actId="26606"/>
          <ac:spMkLst>
            <pc:docMk/>
            <pc:sldMk cId="1300748114" sldId="275"/>
            <ac:spMk id="161" creationId="{738F59A4-4431-460D-8E49-6E65C189A566}"/>
          </ac:spMkLst>
        </pc:spChg>
        <pc:spChg chg="add del">
          <ac:chgData name="Berry, Michael" userId="8ce3942b-b7dd-4e17-8ac1-eec541f6e13c" providerId="ADAL" clId="{EF182D8D-692E-4B1C-9F69-5FE031C3BD14}" dt="2023-02-08T01:05:40.065" v="1545" actId="26606"/>
          <ac:spMkLst>
            <pc:docMk/>
            <pc:sldMk cId="1300748114" sldId="275"/>
            <ac:spMk id="167" creationId="{C05CBC3C-2E5A-4839-8B9B-2E5A6ADF0F58}"/>
          </ac:spMkLst>
        </pc:spChg>
        <pc:spChg chg="add del">
          <ac:chgData name="Berry, Michael" userId="8ce3942b-b7dd-4e17-8ac1-eec541f6e13c" providerId="ADAL" clId="{EF182D8D-692E-4B1C-9F69-5FE031C3BD14}" dt="2023-02-08T01:05:40.065" v="1545" actId="26606"/>
          <ac:spMkLst>
            <pc:docMk/>
            <pc:sldMk cId="1300748114" sldId="275"/>
            <ac:spMk id="168" creationId="{DB5B423A-57CC-4C58-AA26-8E2E862B03A0}"/>
          </ac:spMkLst>
        </pc:spChg>
        <pc:spChg chg="add del">
          <ac:chgData name="Berry, Michael" userId="8ce3942b-b7dd-4e17-8ac1-eec541f6e13c" providerId="ADAL" clId="{EF182D8D-692E-4B1C-9F69-5FE031C3BD14}" dt="2023-02-08T01:05:41.633" v="1547" actId="26606"/>
          <ac:spMkLst>
            <pc:docMk/>
            <pc:sldMk cId="1300748114" sldId="275"/>
            <ac:spMk id="171" creationId="{13A7DAFA-DE8C-4D27-9E86-64AE6EABC2E7}"/>
          </ac:spMkLst>
        </pc:spChg>
        <pc:spChg chg="add del">
          <ac:chgData name="Berry, Michael" userId="8ce3942b-b7dd-4e17-8ac1-eec541f6e13c" providerId="ADAL" clId="{EF182D8D-692E-4B1C-9F69-5FE031C3BD14}" dt="2023-02-08T01:05:41.633" v="1547" actId="26606"/>
          <ac:spMkLst>
            <pc:docMk/>
            <pc:sldMk cId="1300748114" sldId="275"/>
            <ac:spMk id="172" creationId="{567473F5-B70D-4B5E-8CD5-56A579FDAEF1}"/>
          </ac:spMkLst>
        </pc:spChg>
        <pc:spChg chg="add del">
          <ac:chgData name="Berry, Michael" userId="8ce3942b-b7dd-4e17-8ac1-eec541f6e13c" providerId="ADAL" clId="{EF182D8D-692E-4B1C-9F69-5FE031C3BD14}" dt="2023-02-08T01:05:41.633" v="1547" actId="26606"/>
          <ac:spMkLst>
            <pc:docMk/>
            <pc:sldMk cId="1300748114" sldId="275"/>
            <ac:spMk id="184" creationId="{0DEA90BA-9EFA-431D-8EEA-76D29FE052E0}"/>
          </ac:spMkLst>
        </pc:spChg>
        <pc:spChg chg="add del">
          <ac:chgData name="Berry, Michael" userId="8ce3942b-b7dd-4e17-8ac1-eec541f6e13c" providerId="ADAL" clId="{EF182D8D-692E-4B1C-9F69-5FE031C3BD14}" dt="2023-02-08T01:05:47.648" v="1549" actId="26606"/>
          <ac:spMkLst>
            <pc:docMk/>
            <pc:sldMk cId="1300748114" sldId="275"/>
            <ac:spMk id="191" creationId="{DCC231C8-C761-4B31-9B1C-C6D19248C6B3}"/>
          </ac:spMkLst>
        </pc:spChg>
        <pc:spChg chg="add del">
          <ac:chgData name="Berry, Michael" userId="8ce3942b-b7dd-4e17-8ac1-eec541f6e13c" providerId="ADAL" clId="{EF182D8D-692E-4B1C-9F69-5FE031C3BD14}" dt="2023-02-08T01:05:52.360" v="1551" actId="26606"/>
          <ac:spMkLst>
            <pc:docMk/>
            <pc:sldMk cId="1300748114" sldId="275"/>
            <ac:spMk id="194" creationId="{C05CBC3C-2E5A-4839-8B9B-2E5A6ADF0F58}"/>
          </ac:spMkLst>
        </pc:spChg>
        <pc:spChg chg="add del">
          <ac:chgData name="Berry, Michael" userId="8ce3942b-b7dd-4e17-8ac1-eec541f6e13c" providerId="ADAL" clId="{EF182D8D-692E-4B1C-9F69-5FE031C3BD14}" dt="2023-02-08T01:05:52.360" v="1551" actId="26606"/>
          <ac:spMkLst>
            <pc:docMk/>
            <pc:sldMk cId="1300748114" sldId="275"/>
            <ac:spMk id="195" creationId="{DB5B423A-57CC-4C58-AA26-8E2E862B03A0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198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199" creationId="{256B2C21-A230-48C0-8DF1-C46611373C44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200" creationId="{3847E18C-932D-4C95-AABA-FEC7C9499AD7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201" creationId="{3150CB11-0C61-439E-910F-5787759E72A0}"/>
          </ac:spMkLst>
        </pc:spChg>
        <pc:spChg chg="add del">
          <ac:chgData name="Berry, Michael" userId="8ce3942b-b7dd-4e17-8ac1-eec541f6e13c" providerId="ADAL" clId="{EF182D8D-692E-4B1C-9F69-5FE031C3BD14}" dt="2023-02-08T01:05:56.951" v="1553" actId="26606"/>
          <ac:spMkLst>
            <pc:docMk/>
            <pc:sldMk cId="1300748114" sldId="275"/>
            <ac:spMk id="202" creationId="{43F8A58B-5155-44CE-A5FF-7647B47D0A7A}"/>
          </ac:spMkLst>
        </pc:spChg>
        <pc:spChg chg="add del">
          <ac:chgData name="Berry, Michael" userId="8ce3942b-b7dd-4e17-8ac1-eec541f6e13c" providerId="ADAL" clId="{EF182D8D-692E-4B1C-9F69-5FE031C3BD14}" dt="2023-02-08T01:05:58.104" v="1555" actId="26606"/>
          <ac:spMkLst>
            <pc:docMk/>
            <pc:sldMk cId="1300748114" sldId="275"/>
            <ac:spMk id="206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1:05:58.104" v="1555" actId="26606"/>
          <ac:spMkLst>
            <pc:docMk/>
            <pc:sldMk cId="1300748114" sldId="275"/>
            <ac:spMk id="210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1:05:58.104" v="1555" actId="26606"/>
          <ac:spMkLst>
            <pc:docMk/>
            <pc:sldMk cId="1300748114" sldId="275"/>
            <ac:spMk id="211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1:05:59.511" v="1557" actId="26606"/>
          <ac:spMkLst>
            <pc:docMk/>
            <pc:sldMk cId="1300748114" sldId="275"/>
            <ac:spMk id="214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1:05:59.511" v="1557" actId="26606"/>
          <ac:spMkLst>
            <pc:docMk/>
            <pc:sldMk cId="1300748114" sldId="275"/>
            <ac:spMk id="216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1:05:59.511" v="1557" actId="26606"/>
          <ac:spMkLst>
            <pc:docMk/>
            <pc:sldMk cId="1300748114" sldId="275"/>
            <ac:spMk id="217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1:05:59.511" v="1557" actId="26606"/>
          <ac:spMkLst>
            <pc:docMk/>
            <pc:sldMk cId="1300748114" sldId="275"/>
            <ac:spMk id="218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1:05:59.511" v="1557" actId="26606"/>
          <ac:spMkLst>
            <pc:docMk/>
            <pc:sldMk cId="1300748114" sldId="275"/>
            <ac:spMk id="219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2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3" creationId="{256B2C21-A230-48C0-8DF1-C46611373C44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4" creationId="{3847E18C-932D-4C95-AABA-FEC7C9499AD7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5" creationId="{3150CB11-0C61-439E-910F-5787759E72A0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6" creationId="{43F8A58B-5155-44CE-A5FF-7647B47D0A7A}"/>
          </ac:spMkLst>
        </pc:spChg>
        <pc:spChg chg="add del">
          <ac:chgData name="Berry, Michael" userId="8ce3942b-b7dd-4e17-8ac1-eec541f6e13c" providerId="ADAL" clId="{EF182D8D-692E-4B1C-9F69-5FE031C3BD14}" dt="2023-02-08T01:06:01.983" v="1559" actId="26606"/>
          <ac:spMkLst>
            <pc:docMk/>
            <pc:sldMk cId="1300748114" sldId="275"/>
            <ac:spMk id="227" creationId="{443F2ACA-E6D6-4028-82DD-F03C262D5DE6}"/>
          </ac:spMkLst>
        </pc:spChg>
        <pc:spChg chg="add del">
          <ac:chgData name="Berry, Michael" userId="8ce3942b-b7dd-4e17-8ac1-eec541f6e13c" providerId="ADAL" clId="{EF182D8D-692E-4B1C-9F69-5FE031C3BD14}" dt="2023-02-08T01:06:03.089" v="1561" actId="26606"/>
          <ac:spMkLst>
            <pc:docMk/>
            <pc:sldMk cId="1300748114" sldId="275"/>
            <ac:spMk id="230" creationId="{2232CA6A-2533-4944-9534-9A87A2EA61BB}"/>
          </ac:spMkLst>
        </pc:spChg>
        <pc:spChg chg="add del">
          <ac:chgData name="Berry, Michael" userId="8ce3942b-b7dd-4e17-8ac1-eec541f6e13c" providerId="ADAL" clId="{EF182D8D-692E-4B1C-9F69-5FE031C3BD14}" dt="2023-02-08T01:06:08.194" v="1563" actId="26606"/>
          <ac:spMkLst>
            <pc:docMk/>
            <pc:sldMk cId="1300748114" sldId="275"/>
            <ac:spMk id="238" creationId="{A7AE9375-4664-4DB2-922D-2782A6E439AC}"/>
          </ac:spMkLst>
        </pc:spChg>
        <pc:spChg chg="add del">
          <ac:chgData name="Berry, Michael" userId="8ce3942b-b7dd-4e17-8ac1-eec541f6e13c" providerId="ADAL" clId="{EF182D8D-692E-4B1C-9F69-5FE031C3BD14}" dt="2023-02-08T01:06:08.194" v="1563" actId="26606"/>
          <ac:spMkLst>
            <pc:docMk/>
            <pc:sldMk cId="1300748114" sldId="275"/>
            <ac:spMk id="240" creationId="{9DD005C1-8C51-42D6-9BEE-B9B83849743D}"/>
          </ac:spMkLst>
        </pc:spChg>
        <pc:spChg chg="add del">
          <ac:chgData name="Berry, Michael" userId="8ce3942b-b7dd-4e17-8ac1-eec541f6e13c" providerId="ADAL" clId="{EF182D8D-692E-4B1C-9F69-5FE031C3BD14}" dt="2023-02-08T01:06:09.856" v="1565" actId="26606"/>
          <ac:spMkLst>
            <pc:docMk/>
            <pc:sldMk cId="1300748114" sldId="275"/>
            <ac:spMk id="243" creationId="{A7AE9375-4664-4DB2-922D-2782A6E439AC}"/>
          </ac:spMkLst>
        </pc:spChg>
        <pc:spChg chg="add del">
          <ac:chgData name="Berry, Michael" userId="8ce3942b-b7dd-4e17-8ac1-eec541f6e13c" providerId="ADAL" clId="{EF182D8D-692E-4B1C-9F69-5FE031C3BD14}" dt="2023-02-08T01:06:09.856" v="1565" actId="26606"/>
          <ac:spMkLst>
            <pc:docMk/>
            <pc:sldMk cId="1300748114" sldId="275"/>
            <ac:spMk id="245" creationId="{9DD005C1-8C51-42D6-9BEE-B9B83849743D}"/>
          </ac:spMkLst>
        </pc:spChg>
        <pc:spChg chg="add del">
          <ac:chgData name="Berry, Michael" userId="8ce3942b-b7dd-4e17-8ac1-eec541f6e13c" providerId="ADAL" clId="{EF182D8D-692E-4B1C-9F69-5FE031C3BD14}" dt="2023-02-08T01:06:16.444" v="1567" actId="26606"/>
          <ac:spMkLst>
            <pc:docMk/>
            <pc:sldMk cId="1300748114" sldId="275"/>
            <ac:spMk id="248" creationId="{DE7FFD28-545C-4C88-A2E7-152FB234C92C}"/>
          </ac:spMkLst>
        </pc:spChg>
        <pc:spChg chg="add del">
          <ac:chgData name="Berry, Michael" userId="8ce3942b-b7dd-4e17-8ac1-eec541f6e13c" providerId="ADAL" clId="{EF182D8D-692E-4B1C-9F69-5FE031C3BD14}" dt="2023-02-08T01:06:17.698" v="1569" actId="26606"/>
          <ac:spMkLst>
            <pc:docMk/>
            <pc:sldMk cId="1300748114" sldId="275"/>
            <ac:spMk id="251" creationId="{AE5A632B-B15A-489E-8337-BC0F40DBC21F}"/>
          </ac:spMkLst>
        </pc:spChg>
        <pc:spChg chg="add del">
          <ac:chgData name="Berry, Michael" userId="8ce3942b-b7dd-4e17-8ac1-eec541f6e13c" providerId="ADAL" clId="{EF182D8D-692E-4B1C-9F69-5FE031C3BD14}" dt="2023-02-08T01:06:17.698" v="1569" actId="26606"/>
          <ac:spMkLst>
            <pc:docMk/>
            <pc:sldMk cId="1300748114" sldId="275"/>
            <ac:spMk id="252" creationId="{6E895C8D-1379-40B8-8B1B-B6F5AEAF0A6C}"/>
          </ac:spMkLst>
        </pc:spChg>
        <pc:spChg chg="add del">
          <ac:chgData name="Berry, Michael" userId="8ce3942b-b7dd-4e17-8ac1-eec541f6e13c" providerId="ADAL" clId="{EF182D8D-692E-4B1C-9F69-5FE031C3BD14}" dt="2023-02-08T01:06:17.698" v="1569" actId="26606"/>
          <ac:spMkLst>
            <pc:docMk/>
            <pc:sldMk cId="1300748114" sldId="275"/>
            <ac:spMk id="253" creationId="{651547D7-AD18-407B-A5F4-F8225B5DCFCC}"/>
          </ac:spMkLst>
        </pc:spChg>
        <pc:spChg chg="add del">
          <ac:chgData name="Berry, Michael" userId="8ce3942b-b7dd-4e17-8ac1-eec541f6e13c" providerId="ADAL" clId="{EF182D8D-692E-4B1C-9F69-5FE031C3BD14}" dt="2023-02-08T01:06:19.761" v="1571" actId="26606"/>
          <ac:spMkLst>
            <pc:docMk/>
            <pc:sldMk cId="1300748114" sldId="275"/>
            <ac:spMk id="256" creationId="{6EBF06A5-4173-45DE-87B1-0791E098A374}"/>
          </ac:spMkLst>
        </pc:spChg>
        <pc:spChg chg="add del">
          <ac:chgData name="Berry, Michael" userId="8ce3942b-b7dd-4e17-8ac1-eec541f6e13c" providerId="ADAL" clId="{EF182D8D-692E-4B1C-9F69-5FE031C3BD14}" dt="2023-02-08T01:06:19.761" v="1571" actId="26606"/>
          <ac:spMkLst>
            <pc:docMk/>
            <pc:sldMk cId="1300748114" sldId="275"/>
            <ac:spMk id="258" creationId="{581DAA37-DAFB-47C9-9EE7-11C030BEC838}"/>
          </ac:spMkLst>
        </pc:spChg>
        <pc:spChg chg="add del">
          <ac:chgData name="Berry, Michael" userId="8ce3942b-b7dd-4e17-8ac1-eec541f6e13c" providerId="ADAL" clId="{EF182D8D-692E-4B1C-9F69-5FE031C3BD14}" dt="2023-02-08T01:06:19.761" v="1571" actId="26606"/>
          <ac:spMkLst>
            <pc:docMk/>
            <pc:sldMk cId="1300748114" sldId="275"/>
            <ac:spMk id="259" creationId="{F4CBD955-7E14-485C-919F-EC1D1B9BC25C}"/>
          </ac:spMkLst>
        </pc:spChg>
        <pc:spChg chg="add del">
          <ac:chgData name="Berry, Michael" userId="8ce3942b-b7dd-4e17-8ac1-eec541f6e13c" providerId="ADAL" clId="{EF182D8D-692E-4B1C-9F69-5FE031C3BD14}" dt="2023-02-08T01:06:21.417" v="1573" actId="26606"/>
          <ac:spMkLst>
            <pc:docMk/>
            <pc:sldMk cId="1300748114" sldId="275"/>
            <ac:spMk id="262" creationId="{16AC3602-3348-4F31-9E43-076B03514ECB}"/>
          </ac:spMkLst>
        </pc:spChg>
        <pc:spChg chg="add del">
          <ac:chgData name="Berry, Michael" userId="8ce3942b-b7dd-4e17-8ac1-eec541f6e13c" providerId="ADAL" clId="{EF182D8D-692E-4B1C-9F69-5FE031C3BD14}" dt="2023-02-08T01:06:21.417" v="1573" actId="26606"/>
          <ac:spMkLst>
            <pc:docMk/>
            <pc:sldMk cId="1300748114" sldId="275"/>
            <ac:spMk id="263" creationId="{394094B0-A6C9-44BE-9042-66EF0612F625}"/>
          </ac:spMkLst>
        </pc:spChg>
        <pc:spChg chg="add del">
          <ac:chgData name="Berry, Michael" userId="8ce3942b-b7dd-4e17-8ac1-eec541f6e13c" providerId="ADAL" clId="{EF182D8D-692E-4B1C-9F69-5FE031C3BD14}" dt="2023-02-08T01:06:21.417" v="1573" actId="26606"/>
          <ac:spMkLst>
            <pc:docMk/>
            <pc:sldMk cId="1300748114" sldId="275"/>
            <ac:spMk id="264" creationId="{64C2CA96-0B16-4AA7-B340-33044D238597}"/>
          </ac:spMkLst>
        </pc:spChg>
        <pc:spChg chg="add del">
          <ac:chgData name="Berry, Michael" userId="8ce3942b-b7dd-4e17-8ac1-eec541f6e13c" providerId="ADAL" clId="{EF182D8D-692E-4B1C-9F69-5FE031C3BD14}" dt="2023-02-08T01:06:21.417" v="1573" actId="26606"/>
          <ac:spMkLst>
            <pc:docMk/>
            <pc:sldMk cId="1300748114" sldId="275"/>
            <ac:spMk id="265" creationId="{1D50D7A8-F1D5-4306-8A9B-DD7A73EB8BCE}"/>
          </ac:spMkLst>
        </pc:spChg>
        <pc:spChg chg="add del">
          <ac:chgData name="Berry, Michael" userId="8ce3942b-b7dd-4e17-8ac1-eec541f6e13c" providerId="ADAL" clId="{EF182D8D-692E-4B1C-9F69-5FE031C3BD14}" dt="2023-02-08T01:06:23.096" v="1575" actId="26606"/>
          <ac:spMkLst>
            <pc:docMk/>
            <pc:sldMk cId="1300748114" sldId="275"/>
            <ac:spMk id="268" creationId="{3A5B4632-C963-4296-86F0-79AA9EA5AE98}"/>
          </ac:spMkLst>
        </pc:spChg>
        <pc:spChg chg="add del">
          <ac:chgData name="Berry, Michael" userId="8ce3942b-b7dd-4e17-8ac1-eec541f6e13c" providerId="ADAL" clId="{EF182D8D-692E-4B1C-9F69-5FE031C3BD14}" dt="2023-02-08T01:06:24.351" v="1577" actId="26606"/>
          <ac:spMkLst>
            <pc:docMk/>
            <pc:sldMk cId="1300748114" sldId="275"/>
            <ac:spMk id="271" creationId="{16AC3602-3348-4F31-9E43-076B03514ECB}"/>
          </ac:spMkLst>
        </pc:spChg>
        <pc:spChg chg="add del">
          <ac:chgData name="Berry, Michael" userId="8ce3942b-b7dd-4e17-8ac1-eec541f6e13c" providerId="ADAL" clId="{EF182D8D-692E-4B1C-9F69-5FE031C3BD14}" dt="2023-02-08T01:06:24.351" v="1577" actId="26606"/>
          <ac:spMkLst>
            <pc:docMk/>
            <pc:sldMk cId="1300748114" sldId="275"/>
            <ac:spMk id="272" creationId="{394094B0-A6C9-44BE-9042-66EF0612F625}"/>
          </ac:spMkLst>
        </pc:spChg>
        <pc:spChg chg="add del">
          <ac:chgData name="Berry, Michael" userId="8ce3942b-b7dd-4e17-8ac1-eec541f6e13c" providerId="ADAL" clId="{EF182D8D-692E-4B1C-9F69-5FE031C3BD14}" dt="2023-02-08T01:06:24.351" v="1577" actId="26606"/>
          <ac:spMkLst>
            <pc:docMk/>
            <pc:sldMk cId="1300748114" sldId="275"/>
            <ac:spMk id="273" creationId="{64C2CA96-0B16-4AA7-B340-33044D238597}"/>
          </ac:spMkLst>
        </pc:spChg>
        <pc:spChg chg="add del">
          <ac:chgData name="Berry, Michael" userId="8ce3942b-b7dd-4e17-8ac1-eec541f6e13c" providerId="ADAL" clId="{EF182D8D-692E-4B1C-9F69-5FE031C3BD14}" dt="2023-02-08T01:06:24.351" v="1577" actId="26606"/>
          <ac:spMkLst>
            <pc:docMk/>
            <pc:sldMk cId="1300748114" sldId="275"/>
            <ac:spMk id="274" creationId="{1D50D7A8-F1D5-4306-8A9B-DD7A73EB8BCE}"/>
          </ac:spMkLst>
        </pc:spChg>
        <pc:spChg chg="add del">
          <ac:chgData name="Berry, Michael" userId="8ce3942b-b7dd-4e17-8ac1-eec541f6e13c" providerId="ADAL" clId="{EF182D8D-692E-4B1C-9F69-5FE031C3BD14}" dt="2023-02-08T01:06:25.614" v="1579" actId="26606"/>
          <ac:spMkLst>
            <pc:docMk/>
            <pc:sldMk cId="1300748114" sldId="275"/>
            <ac:spMk id="277" creationId="{D93394DA-E684-47C2-9020-13225823F40A}"/>
          </ac:spMkLst>
        </pc:spChg>
        <pc:spChg chg="add del">
          <ac:chgData name="Berry, Michael" userId="8ce3942b-b7dd-4e17-8ac1-eec541f6e13c" providerId="ADAL" clId="{EF182D8D-692E-4B1C-9F69-5FE031C3BD14}" dt="2023-02-08T01:06:39.604" v="1581" actId="26606"/>
          <ac:spMkLst>
            <pc:docMk/>
            <pc:sldMk cId="1300748114" sldId="275"/>
            <ac:spMk id="281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06:40.847" v="1583" actId="26606"/>
          <ac:spMkLst>
            <pc:docMk/>
            <pc:sldMk cId="1300748114" sldId="275"/>
            <ac:spMk id="284" creationId="{5628E5CB-913B-4378-97CE-18C9F6410C53}"/>
          </ac:spMkLst>
        </pc:spChg>
        <pc:spChg chg="add del">
          <ac:chgData name="Berry, Michael" userId="8ce3942b-b7dd-4e17-8ac1-eec541f6e13c" providerId="ADAL" clId="{EF182D8D-692E-4B1C-9F69-5FE031C3BD14}" dt="2023-02-08T01:06:42.514" v="1585" actId="26606"/>
          <ac:spMkLst>
            <pc:docMk/>
            <pc:sldMk cId="1300748114" sldId="275"/>
            <ac:spMk id="287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06:43.597" v="1587" actId="26606"/>
          <ac:spMkLst>
            <pc:docMk/>
            <pc:sldMk cId="1300748114" sldId="275"/>
            <ac:spMk id="290" creationId="{5628E5CB-913B-4378-97CE-18C9F6410C53}"/>
          </ac:spMkLst>
        </pc:spChg>
        <pc:spChg chg="add del">
          <ac:chgData name="Berry, Michael" userId="8ce3942b-b7dd-4e17-8ac1-eec541f6e13c" providerId="ADAL" clId="{EF182D8D-692E-4B1C-9F69-5FE031C3BD14}" dt="2023-02-08T01:06:56.139" v="1589" actId="26606"/>
          <ac:spMkLst>
            <pc:docMk/>
            <pc:sldMk cId="1300748114" sldId="275"/>
            <ac:spMk id="293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06:58.651" v="1591" actId="26606"/>
          <ac:spMkLst>
            <pc:docMk/>
            <pc:sldMk cId="1300748114" sldId="275"/>
            <ac:spMk id="296" creationId="{DE7FFD28-545C-4C88-A2E7-152FB234C92C}"/>
          </ac:spMkLst>
        </pc:spChg>
        <pc:spChg chg="add del">
          <ac:chgData name="Berry, Michael" userId="8ce3942b-b7dd-4e17-8ac1-eec541f6e13c" providerId="ADAL" clId="{EF182D8D-692E-4B1C-9F69-5FE031C3BD14}" dt="2023-02-08T01:07:01.822" v="1593" actId="26606"/>
          <ac:spMkLst>
            <pc:docMk/>
            <pc:sldMk cId="1300748114" sldId="275"/>
            <ac:spMk id="299" creationId="{AE5A632B-B15A-489E-8337-BC0F40DBC21F}"/>
          </ac:spMkLst>
        </pc:spChg>
        <pc:spChg chg="add del">
          <ac:chgData name="Berry, Michael" userId="8ce3942b-b7dd-4e17-8ac1-eec541f6e13c" providerId="ADAL" clId="{EF182D8D-692E-4B1C-9F69-5FE031C3BD14}" dt="2023-02-08T01:07:01.822" v="1593" actId="26606"/>
          <ac:spMkLst>
            <pc:docMk/>
            <pc:sldMk cId="1300748114" sldId="275"/>
            <ac:spMk id="300" creationId="{6E895C8D-1379-40B8-8B1B-B6F5AEAF0A6C}"/>
          </ac:spMkLst>
        </pc:spChg>
        <pc:spChg chg="add del">
          <ac:chgData name="Berry, Michael" userId="8ce3942b-b7dd-4e17-8ac1-eec541f6e13c" providerId="ADAL" clId="{EF182D8D-692E-4B1C-9F69-5FE031C3BD14}" dt="2023-02-08T01:07:01.822" v="1593" actId="26606"/>
          <ac:spMkLst>
            <pc:docMk/>
            <pc:sldMk cId="1300748114" sldId="275"/>
            <ac:spMk id="301" creationId="{651547D7-AD18-407B-A5F4-F8225B5DCFCC}"/>
          </ac:spMkLst>
        </pc:spChg>
        <pc:spChg chg="add del">
          <ac:chgData name="Berry, Michael" userId="8ce3942b-b7dd-4e17-8ac1-eec541f6e13c" providerId="ADAL" clId="{EF182D8D-692E-4B1C-9F69-5FE031C3BD14}" dt="2023-02-08T01:07:49.061" v="1614" actId="26606"/>
          <ac:spMkLst>
            <pc:docMk/>
            <pc:sldMk cId="1300748114" sldId="275"/>
            <ac:spMk id="304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07:44.435" v="1605" actId="26606"/>
          <ac:spMkLst>
            <pc:docMk/>
            <pc:sldMk cId="1300748114" sldId="275"/>
            <ac:spMk id="310" creationId="{DCC231C8-C761-4B31-9B1C-C6D19248C6B3}"/>
          </ac:spMkLst>
        </pc:spChg>
        <pc:spChg chg="add del">
          <ac:chgData name="Berry, Michael" userId="8ce3942b-b7dd-4e17-8ac1-eec541f6e13c" providerId="ADAL" clId="{EF182D8D-692E-4B1C-9F69-5FE031C3BD14}" dt="2023-02-08T01:07:36.812" v="1599" actId="26606"/>
          <ac:spMkLst>
            <pc:docMk/>
            <pc:sldMk cId="1300748114" sldId="275"/>
            <ac:spMk id="311" creationId="{1D63C574-BFD2-41A1-A567-B0C3CC7FDD4F}"/>
          </ac:spMkLst>
        </pc:spChg>
        <pc:spChg chg="add del">
          <ac:chgData name="Berry, Michael" userId="8ce3942b-b7dd-4e17-8ac1-eec541f6e13c" providerId="ADAL" clId="{EF182D8D-692E-4B1C-9F69-5FE031C3BD14}" dt="2023-02-08T01:07:35.388" v="1597" actId="26606"/>
          <ac:spMkLst>
            <pc:docMk/>
            <pc:sldMk cId="1300748114" sldId="275"/>
            <ac:spMk id="312" creationId="{9228552E-C8B1-4A80-8448-0787CE0FC704}"/>
          </ac:spMkLst>
        </pc:spChg>
        <pc:spChg chg="add del">
          <ac:chgData name="Berry, Michael" userId="8ce3942b-b7dd-4e17-8ac1-eec541f6e13c" providerId="ADAL" clId="{EF182D8D-692E-4B1C-9F69-5FE031C3BD14}" dt="2023-02-08T01:07:36.812" v="1599" actId="26606"/>
          <ac:spMkLst>
            <pc:docMk/>
            <pc:sldMk cId="1300748114" sldId="275"/>
            <ac:spMk id="313" creationId="{E2A46BAB-8C31-42B2-90E8-B26DD3E81D37}"/>
          </ac:spMkLst>
        </pc:spChg>
        <pc:spChg chg="add del">
          <ac:chgData name="Berry, Michael" userId="8ce3942b-b7dd-4e17-8ac1-eec541f6e13c" providerId="ADAL" clId="{EF182D8D-692E-4B1C-9F69-5FE031C3BD14}" dt="2023-02-08T01:07:39.561" v="1603" actId="26606"/>
          <ac:spMkLst>
            <pc:docMk/>
            <pc:sldMk cId="1300748114" sldId="275"/>
            <ac:spMk id="317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07:38.314" v="1601" actId="26606"/>
          <ac:spMkLst>
            <pc:docMk/>
            <pc:sldMk cId="1300748114" sldId="275"/>
            <ac:spMk id="329" creationId="{257363FD-7E77-4145-9483-331A807ADF0E}"/>
          </ac:spMkLst>
        </pc:spChg>
        <pc:spChg chg="add del">
          <ac:chgData name="Berry, Michael" userId="8ce3942b-b7dd-4e17-8ac1-eec541f6e13c" providerId="ADAL" clId="{EF182D8D-692E-4B1C-9F69-5FE031C3BD14}" dt="2023-02-08T01:07:39.561" v="1603" actId="26606"/>
          <ac:spMkLst>
            <pc:docMk/>
            <pc:sldMk cId="1300748114" sldId="275"/>
            <ac:spMk id="332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7:39.561" v="1603" actId="26606"/>
          <ac:spMkLst>
            <pc:docMk/>
            <pc:sldMk cId="1300748114" sldId="275"/>
            <ac:spMk id="333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07:39.561" v="1603" actId="26606"/>
          <ac:spMkLst>
            <pc:docMk/>
            <pc:sldMk cId="1300748114" sldId="275"/>
            <ac:spMk id="334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07:45.838" v="1607" actId="26606"/>
          <ac:spMkLst>
            <pc:docMk/>
            <pc:sldMk cId="1300748114" sldId="275"/>
            <ac:spMk id="339" creationId="{DC8C3900-B8A1-4965-88E6-CBCBFE067207}"/>
          </ac:spMkLst>
        </pc:spChg>
        <pc:spChg chg="add del">
          <ac:chgData name="Berry, Michael" userId="8ce3942b-b7dd-4e17-8ac1-eec541f6e13c" providerId="ADAL" clId="{EF182D8D-692E-4B1C-9F69-5FE031C3BD14}" dt="2023-02-08T01:07:46.715" v="1609" actId="26606"/>
          <ac:spMkLst>
            <pc:docMk/>
            <pc:sldMk cId="1300748114" sldId="275"/>
            <ac:spMk id="342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7:46.715" v="1609" actId="26606"/>
          <ac:spMkLst>
            <pc:docMk/>
            <pc:sldMk cId="1300748114" sldId="275"/>
            <ac:spMk id="343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07:46.715" v="1609" actId="26606"/>
          <ac:spMkLst>
            <pc:docMk/>
            <pc:sldMk cId="1300748114" sldId="275"/>
            <ac:spMk id="344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07:46.715" v="1609" actId="26606"/>
          <ac:spMkLst>
            <pc:docMk/>
            <pc:sldMk cId="1300748114" sldId="275"/>
            <ac:spMk id="345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07:47.829" v="1611" actId="26606"/>
          <ac:spMkLst>
            <pc:docMk/>
            <pc:sldMk cId="1300748114" sldId="275"/>
            <ac:spMk id="348" creationId="{C5E6CFF1-2F42-4E10-9A97-F116F46F53FE}"/>
          </ac:spMkLst>
        </pc:spChg>
        <pc:spChg chg="add del">
          <ac:chgData name="Berry, Michael" userId="8ce3942b-b7dd-4e17-8ac1-eec541f6e13c" providerId="ADAL" clId="{EF182D8D-692E-4B1C-9F69-5FE031C3BD14}" dt="2023-02-08T01:07:49.028" v="1613" actId="26606"/>
          <ac:spMkLst>
            <pc:docMk/>
            <pc:sldMk cId="1300748114" sldId="275"/>
            <ac:spMk id="353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07:49.028" v="1613" actId="26606"/>
          <ac:spMkLst>
            <pc:docMk/>
            <pc:sldMk cId="1300748114" sldId="275"/>
            <ac:spMk id="354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07:49.028" v="1613" actId="26606"/>
          <ac:spMkLst>
            <pc:docMk/>
            <pc:sldMk cId="1300748114" sldId="275"/>
            <ac:spMk id="355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07:49.028" v="1613" actId="26606"/>
          <ac:spMkLst>
            <pc:docMk/>
            <pc:sldMk cId="1300748114" sldId="275"/>
            <ac:spMk id="356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10:36.338" v="1660" actId="26606"/>
          <ac:spMkLst>
            <pc:docMk/>
            <pc:sldMk cId="1300748114" sldId="275"/>
            <ac:spMk id="359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09:45.337" v="1625" actId="26606"/>
          <ac:spMkLst>
            <pc:docMk/>
            <pc:sldMk cId="1300748114" sldId="275"/>
            <ac:spMk id="365" creationId="{955A2079-FA98-4876-80F0-72364A7D2EA4}"/>
          </ac:spMkLst>
        </pc:spChg>
        <pc:spChg chg="add del">
          <ac:chgData name="Berry, Michael" userId="8ce3942b-b7dd-4e17-8ac1-eec541f6e13c" providerId="ADAL" clId="{EF182D8D-692E-4B1C-9F69-5FE031C3BD14}" dt="2023-02-08T01:09:48.653" v="1629" actId="26606"/>
          <ac:spMkLst>
            <pc:docMk/>
            <pc:sldMk cId="1300748114" sldId="275"/>
            <ac:spMk id="366" creationId="{A1F6BF70-C7D1-4AF9-8DB4-BEEB8A9C3529}"/>
          </ac:spMkLst>
        </pc:spChg>
        <pc:spChg chg="add del">
          <ac:chgData name="Berry, Michael" userId="8ce3942b-b7dd-4e17-8ac1-eec541f6e13c" providerId="ADAL" clId="{EF182D8D-692E-4B1C-9F69-5FE031C3BD14}" dt="2023-02-08T01:10:20.929" v="1651" actId="26606"/>
          <ac:spMkLst>
            <pc:docMk/>
            <pc:sldMk cId="1300748114" sldId="275"/>
            <ac:spMk id="370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09:48.653" v="1629" actId="26606"/>
          <ac:spMkLst>
            <pc:docMk/>
            <pc:sldMk cId="1300748114" sldId="275"/>
            <ac:spMk id="372" creationId="{2C1BBA94-3F40-40AA-8BB9-E69E25E537C1}"/>
          </ac:spMkLst>
        </pc:spChg>
        <pc:spChg chg="add del">
          <ac:chgData name="Berry, Michael" userId="8ce3942b-b7dd-4e17-8ac1-eec541f6e13c" providerId="ADAL" clId="{EF182D8D-692E-4B1C-9F69-5FE031C3BD14}" dt="2023-02-08T01:09:50.375" v="1631" actId="26606"/>
          <ac:spMkLst>
            <pc:docMk/>
            <pc:sldMk cId="1300748114" sldId="275"/>
            <ac:spMk id="374" creationId="{08E89D5E-1885-4160-AC77-CC471DD1D0DB}"/>
          </ac:spMkLst>
        </pc:spChg>
        <pc:spChg chg="add del">
          <ac:chgData name="Berry, Michael" userId="8ce3942b-b7dd-4e17-8ac1-eec541f6e13c" providerId="ADAL" clId="{EF182D8D-692E-4B1C-9F69-5FE031C3BD14}" dt="2023-02-08T01:09:52.422" v="1633" actId="26606"/>
          <ac:spMkLst>
            <pc:docMk/>
            <pc:sldMk cId="1300748114" sldId="275"/>
            <ac:spMk id="378" creationId="{9228552E-C8B1-4A80-8448-0787CE0FC704}"/>
          </ac:spMkLst>
        </pc:spChg>
        <pc:spChg chg="add del">
          <ac:chgData name="Berry, Michael" userId="8ce3942b-b7dd-4e17-8ac1-eec541f6e13c" providerId="ADAL" clId="{EF182D8D-692E-4B1C-9F69-5FE031C3BD14}" dt="2023-02-08T01:09:53.706" v="1635" actId="26606"/>
          <ac:spMkLst>
            <pc:docMk/>
            <pc:sldMk cId="1300748114" sldId="275"/>
            <ac:spMk id="382" creationId="{A1F6BF70-C7D1-4AF9-8DB4-BEEB8A9C3529}"/>
          </ac:spMkLst>
        </pc:spChg>
        <pc:spChg chg="add del">
          <ac:chgData name="Berry, Michael" userId="8ce3942b-b7dd-4e17-8ac1-eec541f6e13c" providerId="ADAL" clId="{EF182D8D-692E-4B1C-9F69-5FE031C3BD14}" dt="2023-02-08T01:09:53.706" v="1635" actId="26606"/>
          <ac:spMkLst>
            <pc:docMk/>
            <pc:sldMk cId="1300748114" sldId="275"/>
            <ac:spMk id="384" creationId="{2C1BBA94-3F40-40AA-8BB9-E69E25E537C1}"/>
          </ac:spMkLst>
        </pc:spChg>
        <pc:spChg chg="add del">
          <ac:chgData name="Berry, Michael" userId="8ce3942b-b7dd-4e17-8ac1-eec541f6e13c" providerId="ADAL" clId="{EF182D8D-692E-4B1C-9F69-5FE031C3BD14}" dt="2023-02-08T01:09:55.342" v="1637" actId="26606"/>
          <ac:spMkLst>
            <pc:docMk/>
            <pc:sldMk cId="1300748114" sldId="275"/>
            <ac:spMk id="387" creationId="{8DF67618-B87B-4195-8E24-3B126F79FF55}"/>
          </ac:spMkLst>
        </pc:spChg>
        <pc:spChg chg="add del">
          <ac:chgData name="Berry, Michael" userId="8ce3942b-b7dd-4e17-8ac1-eec541f6e13c" providerId="ADAL" clId="{EF182D8D-692E-4B1C-9F69-5FE031C3BD14}" dt="2023-02-08T01:09:55.342" v="1637" actId="26606"/>
          <ac:spMkLst>
            <pc:docMk/>
            <pc:sldMk cId="1300748114" sldId="275"/>
            <ac:spMk id="388" creationId="{64960379-9FF9-400A-A8A8-F5AB633FD3BF}"/>
          </ac:spMkLst>
        </pc:spChg>
        <pc:spChg chg="add del">
          <ac:chgData name="Berry, Michael" userId="8ce3942b-b7dd-4e17-8ac1-eec541f6e13c" providerId="ADAL" clId="{EF182D8D-692E-4B1C-9F69-5FE031C3BD14}" dt="2023-02-08T01:09:56.837" v="1639" actId="26606"/>
          <ac:spMkLst>
            <pc:docMk/>
            <pc:sldMk cId="1300748114" sldId="275"/>
            <ac:spMk id="400" creationId="{DCC231C8-C761-4B31-9B1C-C6D19248C6B3}"/>
          </ac:spMkLst>
        </pc:spChg>
        <pc:spChg chg="add del">
          <ac:chgData name="Berry, Michael" userId="8ce3942b-b7dd-4e17-8ac1-eec541f6e13c" providerId="ADAL" clId="{EF182D8D-692E-4B1C-9F69-5FE031C3BD14}" dt="2023-02-08T01:10:08.871" v="1641" actId="26606"/>
          <ac:spMkLst>
            <pc:docMk/>
            <pc:sldMk cId="1300748114" sldId="275"/>
            <ac:spMk id="403" creationId="{6C4028FD-8BAA-4A19-BFDE-594D991B7552}"/>
          </ac:spMkLst>
        </pc:spChg>
        <pc:spChg chg="add del">
          <ac:chgData name="Berry, Michael" userId="8ce3942b-b7dd-4e17-8ac1-eec541f6e13c" providerId="ADAL" clId="{EF182D8D-692E-4B1C-9F69-5FE031C3BD14}" dt="2023-02-08T01:10:13.984" v="1643" actId="26606"/>
          <ac:spMkLst>
            <pc:docMk/>
            <pc:sldMk cId="1300748114" sldId="275"/>
            <ac:spMk id="406" creationId="{7D144591-E9E9-4209-8701-3BB48A917D51}"/>
          </ac:spMkLst>
        </pc:spChg>
        <pc:spChg chg="add del">
          <ac:chgData name="Berry, Michael" userId="8ce3942b-b7dd-4e17-8ac1-eec541f6e13c" providerId="ADAL" clId="{EF182D8D-692E-4B1C-9F69-5FE031C3BD14}" dt="2023-02-08T01:10:16.355" v="1645" actId="26606"/>
          <ac:spMkLst>
            <pc:docMk/>
            <pc:sldMk cId="1300748114" sldId="275"/>
            <ac:spMk id="409" creationId="{DC8C3900-B8A1-4965-88E6-CBCBFE067207}"/>
          </ac:spMkLst>
        </pc:spChg>
        <pc:spChg chg="add del">
          <ac:chgData name="Berry, Michael" userId="8ce3942b-b7dd-4e17-8ac1-eec541f6e13c" providerId="ADAL" clId="{EF182D8D-692E-4B1C-9F69-5FE031C3BD14}" dt="2023-02-08T01:10:17.733" v="1647" actId="26606"/>
          <ac:spMkLst>
            <pc:docMk/>
            <pc:sldMk cId="1300748114" sldId="275"/>
            <ac:spMk id="412" creationId="{738F59A4-4431-460D-8E49-6E65C189A566}"/>
          </ac:spMkLst>
        </pc:spChg>
        <pc:spChg chg="add del">
          <ac:chgData name="Berry, Michael" userId="8ce3942b-b7dd-4e17-8ac1-eec541f6e13c" providerId="ADAL" clId="{EF182D8D-692E-4B1C-9F69-5FE031C3BD14}" dt="2023-02-08T01:10:19.574" v="1649" actId="26606"/>
          <ac:spMkLst>
            <pc:docMk/>
            <pc:sldMk cId="1300748114" sldId="275"/>
            <ac:spMk id="416" creationId="{C5E6CFF1-2F42-4E10-9A97-F116F46F53FE}"/>
          </ac:spMkLst>
        </pc:spChg>
        <pc:spChg chg="add del">
          <ac:chgData name="Berry, Michael" userId="8ce3942b-b7dd-4e17-8ac1-eec541f6e13c" providerId="ADAL" clId="{EF182D8D-692E-4B1C-9F69-5FE031C3BD14}" dt="2023-02-08T01:10:20.929" v="1651" actId="26606"/>
          <ac:spMkLst>
            <pc:docMk/>
            <pc:sldMk cId="1300748114" sldId="275"/>
            <ac:spMk id="421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10:20.929" v="1651" actId="26606"/>
          <ac:spMkLst>
            <pc:docMk/>
            <pc:sldMk cId="1300748114" sldId="275"/>
            <ac:spMk id="422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10:20.929" v="1651" actId="26606"/>
          <ac:spMkLst>
            <pc:docMk/>
            <pc:sldMk cId="1300748114" sldId="275"/>
            <ac:spMk id="423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10:23.596" v="1653" actId="26606"/>
          <ac:spMkLst>
            <pc:docMk/>
            <pc:sldMk cId="1300748114" sldId="275"/>
            <ac:spMk id="427" creationId="{257363FD-7E77-4145-9483-331A807ADF0E}"/>
          </ac:spMkLst>
        </pc:spChg>
        <pc:spChg chg="add del">
          <ac:chgData name="Berry, Michael" userId="8ce3942b-b7dd-4e17-8ac1-eec541f6e13c" providerId="ADAL" clId="{EF182D8D-692E-4B1C-9F69-5FE031C3BD14}" dt="2023-02-08T01:10:25.293" v="1655" actId="26606"/>
          <ac:spMkLst>
            <pc:docMk/>
            <pc:sldMk cId="1300748114" sldId="275"/>
            <ac:spMk id="430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1:10:25.293" v="1655" actId="26606"/>
          <ac:spMkLst>
            <pc:docMk/>
            <pc:sldMk cId="1300748114" sldId="275"/>
            <ac:spMk id="431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1:10:25.293" v="1655" actId="26606"/>
          <ac:spMkLst>
            <pc:docMk/>
            <pc:sldMk cId="1300748114" sldId="275"/>
            <ac:spMk id="432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1:10:25.293" v="1655" actId="26606"/>
          <ac:spMkLst>
            <pc:docMk/>
            <pc:sldMk cId="1300748114" sldId="275"/>
            <ac:spMk id="433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1:10:27.010" v="1657" actId="26606"/>
          <ac:spMkLst>
            <pc:docMk/>
            <pc:sldMk cId="1300748114" sldId="275"/>
            <ac:spMk id="436" creationId="{08E89D5E-1885-4160-AC77-CC471DD1D0DB}"/>
          </ac:spMkLst>
        </pc:spChg>
        <pc:spChg chg="add del">
          <ac:chgData name="Berry, Michael" userId="8ce3942b-b7dd-4e17-8ac1-eec541f6e13c" providerId="ADAL" clId="{EF182D8D-692E-4B1C-9F69-5FE031C3BD14}" dt="2023-02-08T01:10:36.302" v="1659" actId="26606"/>
          <ac:spMkLst>
            <pc:docMk/>
            <pc:sldMk cId="1300748114" sldId="275"/>
            <ac:spMk id="440" creationId="{8E761768-3858-4B55-A983-E0B7B1409F0F}"/>
          </ac:spMkLst>
        </pc:spChg>
        <pc:spChg chg="add del">
          <ac:chgData name="Berry, Michael" userId="8ce3942b-b7dd-4e17-8ac1-eec541f6e13c" providerId="ADAL" clId="{EF182D8D-692E-4B1C-9F69-5FE031C3BD14}" dt="2023-02-08T01:10:36.302" v="1659" actId="26606"/>
          <ac:spMkLst>
            <pc:docMk/>
            <pc:sldMk cId="1300748114" sldId="275"/>
            <ac:spMk id="441" creationId="{E3E51905-F374-4E1A-97CF-B741584B74D5}"/>
          </ac:spMkLst>
        </pc:spChg>
        <pc:spChg chg="add del">
          <ac:chgData name="Berry, Michael" userId="8ce3942b-b7dd-4e17-8ac1-eec541f6e13c" providerId="ADAL" clId="{EF182D8D-692E-4B1C-9F69-5FE031C3BD14}" dt="2023-02-08T01:10:36.302" v="1659" actId="26606"/>
          <ac:spMkLst>
            <pc:docMk/>
            <pc:sldMk cId="1300748114" sldId="275"/>
            <ac:spMk id="442" creationId="{A210685A-6235-45A7-850D-A6F555466EF7}"/>
          </ac:spMkLst>
        </pc:spChg>
        <pc:spChg chg="add">
          <ac:chgData name="Berry, Michael" userId="8ce3942b-b7dd-4e17-8ac1-eec541f6e13c" providerId="ADAL" clId="{EF182D8D-692E-4B1C-9F69-5FE031C3BD14}" dt="2023-02-08T01:10:36.338" v="1660" actId="26606"/>
          <ac:spMkLst>
            <pc:docMk/>
            <pc:sldMk cId="1300748114" sldId="275"/>
            <ac:spMk id="460" creationId="{DCC231C8-C761-4B31-9B1C-C6D19248C6B3}"/>
          </ac:spMkLst>
        </pc:spChg>
        <pc:grpChg chg="add del">
          <ac:chgData name="Berry, Michael" userId="8ce3942b-b7dd-4e17-8ac1-eec541f6e13c" providerId="ADAL" clId="{EF182D8D-692E-4B1C-9F69-5FE031C3BD14}" dt="2023-02-08T00:57:42.648" v="1440" actId="26606"/>
          <ac:grpSpMkLst>
            <pc:docMk/>
            <pc:sldMk cId="1300748114" sldId="275"/>
            <ac:grpSpMk id="13" creationId="{B6BADB90-C74B-40D6-86DC-503F65FCE8DC}"/>
          </ac:grpSpMkLst>
        </pc:grpChg>
        <pc:grpChg chg="add del">
          <ac:chgData name="Berry, Michael" userId="8ce3942b-b7dd-4e17-8ac1-eec541f6e13c" providerId="ADAL" clId="{EF182D8D-692E-4B1C-9F69-5FE031C3BD14}" dt="2023-02-08T00:57:50.158" v="1448" actId="26606"/>
          <ac:grpSpMkLst>
            <pc:docMk/>
            <pc:sldMk cId="1300748114" sldId="275"/>
            <ac:grpSpMk id="17" creationId="{5995D10D-E9C9-47DB-AE7E-801FEF38F5C9}"/>
          </ac:grpSpMkLst>
        </pc:grpChg>
        <pc:grpChg chg="add del">
          <ac:chgData name="Berry, Michael" userId="8ce3942b-b7dd-4e17-8ac1-eec541f6e13c" providerId="ADAL" clId="{EF182D8D-692E-4B1C-9F69-5FE031C3BD14}" dt="2023-02-08T00:57:50.158" v="1448" actId="26606"/>
          <ac:grpSpMkLst>
            <pc:docMk/>
            <pc:sldMk cId="1300748114" sldId="275"/>
            <ac:grpSpMk id="34" creationId="{828A5161-06F1-46CF-8AD7-844680A59E13}"/>
          </ac:grpSpMkLst>
        </pc:grpChg>
        <pc:grpChg chg="add del">
          <ac:chgData name="Berry, Michael" userId="8ce3942b-b7dd-4e17-8ac1-eec541f6e13c" providerId="ADAL" clId="{EF182D8D-692E-4B1C-9F69-5FE031C3BD14}" dt="2023-02-08T01:05:00.207" v="1511" actId="26606"/>
          <ac:grpSpMkLst>
            <pc:docMk/>
            <pc:sldMk cId="1300748114" sldId="275"/>
            <ac:grpSpMk id="75" creationId="{2C491629-AE25-486B-9B22-2CE4EE8F7E47}"/>
          </ac:grpSpMkLst>
        </pc:grpChg>
        <pc:grpChg chg="add del">
          <ac:chgData name="Berry, Michael" userId="8ce3942b-b7dd-4e17-8ac1-eec541f6e13c" providerId="ADAL" clId="{EF182D8D-692E-4B1C-9F69-5FE031C3BD14}" dt="2023-02-08T01:05:00.207" v="1511" actId="26606"/>
          <ac:grpSpMkLst>
            <pc:docMk/>
            <pc:sldMk cId="1300748114" sldId="275"/>
            <ac:grpSpMk id="79" creationId="{43F5E015-E085-4624-B431-B42414448684}"/>
          </ac:grpSpMkLst>
        </pc:grpChg>
        <pc:grpChg chg="add del">
          <ac:chgData name="Berry, Michael" userId="8ce3942b-b7dd-4e17-8ac1-eec541f6e13c" providerId="ADAL" clId="{EF182D8D-692E-4B1C-9F69-5FE031C3BD14}" dt="2023-02-08T01:05:41.633" v="1547" actId="26606"/>
          <ac:grpSpMkLst>
            <pc:docMk/>
            <pc:sldMk cId="1300748114" sldId="275"/>
            <ac:grpSpMk id="85" creationId="{E69FF964-E599-4EFE-B276-9CA540461982}"/>
          </ac:grpSpMkLst>
        </pc:grpChg>
        <pc:grpChg chg="add del">
          <ac:chgData name="Berry, Michael" userId="8ce3942b-b7dd-4e17-8ac1-eec541f6e13c" providerId="ADAL" clId="{EF182D8D-692E-4B1C-9F69-5FE031C3BD14}" dt="2023-02-08T01:05:41.633" v="1547" actId="26606"/>
          <ac:grpSpMkLst>
            <pc:docMk/>
            <pc:sldMk cId="1300748114" sldId="275"/>
            <ac:grpSpMk id="93" creationId="{59346B03-32C0-4D48-A61B-11552C1863EF}"/>
          </ac:grpSpMkLst>
        </pc:grpChg>
        <pc:grpChg chg="add del">
          <ac:chgData name="Berry, Michael" userId="8ce3942b-b7dd-4e17-8ac1-eec541f6e13c" providerId="ADAL" clId="{EF182D8D-692E-4B1C-9F69-5FE031C3BD14}" dt="2023-02-08T01:05:22.993" v="1531" actId="26606"/>
          <ac:grpSpMkLst>
            <pc:docMk/>
            <pc:sldMk cId="1300748114" sldId="275"/>
            <ac:grpSpMk id="120" creationId="{B3F7A3C7-0737-4E57-B30E-8EEFE638B401}"/>
          </ac:grpSpMkLst>
        </pc:grpChg>
        <pc:grpChg chg="add del">
          <ac:chgData name="Berry, Michael" userId="8ce3942b-b7dd-4e17-8ac1-eec541f6e13c" providerId="ADAL" clId="{EF182D8D-692E-4B1C-9F69-5FE031C3BD14}" dt="2023-02-08T01:05:22.993" v="1531" actId="26606"/>
          <ac:grpSpMkLst>
            <pc:docMk/>
            <pc:sldMk cId="1300748114" sldId="275"/>
            <ac:grpSpMk id="122" creationId="{43F5E015-E085-4624-B431-B42414448684}"/>
          </ac:grpSpMkLst>
        </pc:grpChg>
        <pc:grpChg chg="add del">
          <ac:chgData name="Berry, Michael" userId="8ce3942b-b7dd-4e17-8ac1-eec541f6e13c" providerId="ADAL" clId="{EF182D8D-692E-4B1C-9F69-5FE031C3BD14}" dt="2023-02-08T01:05:24.068" v="1533" actId="26606"/>
          <ac:grpSpMkLst>
            <pc:docMk/>
            <pc:sldMk cId="1300748114" sldId="275"/>
            <ac:grpSpMk id="128" creationId="{B3F7A3C7-0737-4E57-B30E-8EEFE638B401}"/>
          </ac:grpSpMkLst>
        </pc:grpChg>
        <pc:grpChg chg="add del">
          <ac:chgData name="Berry, Michael" userId="8ce3942b-b7dd-4e17-8ac1-eec541f6e13c" providerId="ADAL" clId="{EF182D8D-692E-4B1C-9F69-5FE031C3BD14}" dt="2023-02-08T01:05:24.068" v="1533" actId="26606"/>
          <ac:grpSpMkLst>
            <pc:docMk/>
            <pc:sldMk cId="1300748114" sldId="275"/>
            <ac:grpSpMk id="131" creationId="{43F5E015-E085-4624-B431-B42414448684}"/>
          </ac:grpSpMkLst>
        </pc:grpChg>
        <pc:grpChg chg="add del">
          <ac:chgData name="Berry, Michael" userId="8ce3942b-b7dd-4e17-8ac1-eec541f6e13c" providerId="ADAL" clId="{EF182D8D-692E-4B1C-9F69-5FE031C3BD14}" dt="2023-02-08T01:05:35.125" v="1543" actId="26606"/>
          <ac:grpSpMkLst>
            <pc:docMk/>
            <pc:sldMk cId="1300748114" sldId="275"/>
            <ac:grpSpMk id="162" creationId="{8A919B9C-5C01-47E4-B2F2-45F589208ABF}"/>
          </ac:grpSpMkLst>
        </pc:grpChg>
        <pc:grpChg chg="add del">
          <ac:chgData name="Berry, Michael" userId="8ce3942b-b7dd-4e17-8ac1-eec541f6e13c" providerId="ADAL" clId="{EF182D8D-692E-4B1C-9F69-5FE031C3BD14}" dt="2023-02-08T01:05:41.633" v="1547" actId="26606"/>
          <ac:grpSpMkLst>
            <pc:docMk/>
            <pc:sldMk cId="1300748114" sldId="275"/>
            <ac:grpSpMk id="173" creationId="{D4A2DD72-43DD-48E5-BE34-37D49AB6DE02}"/>
          </ac:grpSpMkLst>
        </pc:grpChg>
        <pc:grpChg chg="add del">
          <ac:chgData name="Berry, Michael" userId="8ce3942b-b7dd-4e17-8ac1-eec541f6e13c" providerId="ADAL" clId="{EF182D8D-692E-4B1C-9F69-5FE031C3BD14}" dt="2023-02-08T01:05:41.633" v="1547" actId="26606"/>
          <ac:grpSpMkLst>
            <pc:docMk/>
            <pc:sldMk cId="1300748114" sldId="275"/>
            <ac:grpSpMk id="185" creationId="{C8ABE731-C1A2-4FD3-9E32-0655C4878A35}"/>
          </ac:grpSpMkLst>
        </pc:grpChg>
        <pc:grpChg chg="add del">
          <ac:chgData name="Berry, Michael" userId="8ce3942b-b7dd-4e17-8ac1-eec541f6e13c" providerId="ADAL" clId="{EF182D8D-692E-4B1C-9F69-5FE031C3BD14}" dt="2023-02-08T01:05:58.104" v="1555" actId="26606"/>
          <ac:grpSpMkLst>
            <pc:docMk/>
            <pc:sldMk cId="1300748114" sldId="275"/>
            <ac:grpSpMk id="207" creationId="{07EAA094-9CF6-4695-958A-33D9BCAA9474}"/>
          </ac:grpSpMkLst>
        </pc:grpChg>
        <pc:grpChg chg="add del">
          <ac:chgData name="Berry, Michael" userId="8ce3942b-b7dd-4e17-8ac1-eec541f6e13c" providerId="ADAL" clId="{EF182D8D-692E-4B1C-9F69-5FE031C3BD14}" dt="2023-02-08T01:06:03.089" v="1561" actId="26606"/>
          <ac:grpSpMkLst>
            <pc:docMk/>
            <pc:sldMk cId="1300748114" sldId="275"/>
            <ac:grpSpMk id="233" creationId="{68685BF2-60B4-41A0-9B16-61CD8CC78200}"/>
          </ac:grpSpMkLst>
        </pc:grpChg>
        <pc:grpChg chg="add del">
          <ac:chgData name="Berry, Michael" userId="8ce3942b-b7dd-4e17-8ac1-eec541f6e13c" providerId="ADAL" clId="{EF182D8D-692E-4B1C-9F69-5FE031C3BD14}" dt="2023-02-08T01:07:36.812" v="1599" actId="26606"/>
          <ac:grpSpMkLst>
            <pc:docMk/>
            <pc:sldMk cId="1300748114" sldId="275"/>
            <ac:grpSpMk id="315" creationId="{B3F7A3C7-0737-4E57-B30E-8EEFE638B401}"/>
          </ac:grpSpMkLst>
        </pc:grpChg>
        <pc:grpChg chg="add del">
          <ac:chgData name="Berry, Michael" userId="8ce3942b-b7dd-4e17-8ac1-eec541f6e13c" providerId="ADAL" clId="{EF182D8D-692E-4B1C-9F69-5FE031C3BD14}" dt="2023-02-08T01:07:36.812" v="1599" actId="26606"/>
          <ac:grpSpMkLst>
            <pc:docMk/>
            <pc:sldMk cId="1300748114" sldId="275"/>
            <ac:grpSpMk id="319" creationId="{43F5E015-E085-4624-B431-B42414448684}"/>
          </ac:grpSpMkLst>
        </pc:grpChg>
        <pc:grpChg chg="add del">
          <ac:chgData name="Berry, Michael" userId="8ce3942b-b7dd-4e17-8ac1-eec541f6e13c" providerId="ADAL" clId="{EF182D8D-692E-4B1C-9F69-5FE031C3BD14}" dt="2023-02-08T01:09:48.653" v="1629" actId="26606"/>
          <ac:grpSpMkLst>
            <pc:docMk/>
            <pc:sldMk cId="1300748114" sldId="275"/>
            <ac:grpSpMk id="368" creationId="{0C66A8B6-1F6E-4FCC-93B9-B9986B6FD111}"/>
          </ac:grpSpMkLst>
        </pc:grpChg>
        <pc:grpChg chg="add del">
          <ac:chgData name="Berry, Michael" userId="8ce3942b-b7dd-4e17-8ac1-eec541f6e13c" providerId="ADAL" clId="{EF182D8D-692E-4B1C-9F69-5FE031C3BD14}" dt="2023-02-08T01:09:53.706" v="1635" actId="26606"/>
          <ac:grpSpMkLst>
            <pc:docMk/>
            <pc:sldMk cId="1300748114" sldId="275"/>
            <ac:grpSpMk id="383" creationId="{0C66A8B6-1F6E-4FCC-93B9-B9986B6FD111}"/>
          </ac:grpSpMkLst>
        </pc:grpChg>
        <pc:grpChg chg="add del">
          <ac:chgData name="Berry, Michael" userId="8ce3942b-b7dd-4e17-8ac1-eec541f6e13c" providerId="ADAL" clId="{EF182D8D-692E-4B1C-9F69-5FE031C3BD14}" dt="2023-02-08T01:09:55.342" v="1637" actId="26606"/>
          <ac:grpSpMkLst>
            <pc:docMk/>
            <pc:sldMk cId="1300748114" sldId="275"/>
            <ac:grpSpMk id="389" creationId="{2C491629-AE25-486B-9B22-2CE4EE8F7E47}"/>
          </ac:grpSpMkLst>
        </pc:grpChg>
        <pc:grpChg chg="add del">
          <ac:chgData name="Berry, Michael" userId="8ce3942b-b7dd-4e17-8ac1-eec541f6e13c" providerId="ADAL" clId="{EF182D8D-692E-4B1C-9F69-5FE031C3BD14}" dt="2023-02-08T01:09:55.342" v="1637" actId="26606"/>
          <ac:grpSpMkLst>
            <pc:docMk/>
            <pc:sldMk cId="1300748114" sldId="275"/>
            <ac:grpSpMk id="392" creationId="{43F5E015-E085-4624-B431-B42414448684}"/>
          </ac:grpSpMkLst>
        </pc:grpChg>
        <pc:grpChg chg="add del">
          <ac:chgData name="Berry, Michael" userId="8ce3942b-b7dd-4e17-8ac1-eec541f6e13c" providerId="ADAL" clId="{EF182D8D-692E-4B1C-9F69-5FE031C3BD14}" dt="2023-02-08T01:10:17.733" v="1647" actId="26606"/>
          <ac:grpSpMkLst>
            <pc:docMk/>
            <pc:sldMk cId="1300748114" sldId="275"/>
            <ac:grpSpMk id="413" creationId="{8A919B9C-5C01-47E4-B2F2-45F589208ABF}"/>
          </ac:grpSpMkLst>
        </pc:grpChg>
        <pc:grpChg chg="add del">
          <ac:chgData name="Berry, Michael" userId="8ce3942b-b7dd-4e17-8ac1-eec541f6e13c" providerId="ADAL" clId="{EF182D8D-692E-4B1C-9F69-5FE031C3BD14}" dt="2023-02-08T01:10:36.302" v="1659" actId="26606"/>
          <ac:grpSpMkLst>
            <pc:docMk/>
            <pc:sldMk cId="1300748114" sldId="275"/>
            <ac:grpSpMk id="443" creationId="{AB70F8CE-E82E-416C-9783-C495D90B9EAC}"/>
          </ac:grpSpMkLst>
        </pc:grpChg>
        <pc:graphicFrameChg chg="add del">
          <ac:chgData name="Berry, Michael" userId="8ce3942b-b7dd-4e17-8ac1-eec541f6e13c" providerId="ADAL" clId="{EF182D8D-692E-4B1C-9F69-5FE031C3BD14}" dt="2023-02-08T00:59:36.699" v="1466" actId="26606"/>
          <ac:graphicFrameMkLst>
            <pc:docMk/>
            <pc:sldMk cId="1300748114" sldId="275"/>
            <ac:graphicFrameMk id="38" creationId="{7D4BE221-2955-2652-BBB1-54B91092B50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9:40.411" v="1470" actId="26606"/>
          <ac:graphicFrameMkLst>
            <pc:docMk/>
            <pc:sldMk cId="1300748114" sldId="275"/>
            <ac:graphicFrameMk id="51" creationId="{41D3C508-7123-0B9E-0226-2585CBB91B5A}"/>
          </ac:graphicFrameMkLst>
        </pc:graphicFrameChg>
        <pc:graphicFrameChg chg="add del mod">
          <ac:chgData name="Berry, Michael" userId="8ce3942b-b7dd-4e17-8ac1-eec541f6e13c" providerId="ADAL" clId="{EF182D8D-692E-4B1C-9F69-5FE031C3BD14}" dt="2023-02-08T01:07:01.855" v="1594" actId="26606"/>
          <ac:graphicFrameMkLst>
            <pc:docMk/>
            <pc:sldMk cId="1300748114" sldId="275"/>
            <ac:graphicFrameMk id="65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00.207" v="1511" actId="26606"/>
          <ac:graphicFrameMkLst>
            <pc:docMk/>
            <pc:sldMk cId="1300748114" sldId="275"/>
            <ac:graphicFrameMk id="67" creationId="{685EA58A-B8E3-14FE-2F3E-6A348DB5562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01.491" v="1513" actId="26606"/>
          <ac:graphicFrameMkLst>
            <pc:docMk/>
            <pc:sldMk cId="1300748114" sldId="275"/>
            <ac:graphicFrameMk id="90" creationId="{AE814005-B2C9-DDB7-D88A-377F6E405E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06.192" v="1515" actId="26606"/>
          <ac:graphicFrameMkLst>
            <pc:docMk/>
            <pc:sldMk cId="1300748114" sldId="275"/>
            <ac:graphicFrameMk id="92" creationId="{F7D91387-4F81-F6BB-4D27-D6FA8B23825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08.093" v="1517" actId="26606"/>
          <ac:graphicFrameMkLst>
            <pc:docMk/>
            <pc:sldMk cId="1300748114" sldId="275"/>
            <ac:graphicFrameMk id="94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12.903" v="1519" actId="26606"/>
          <ac:graphicFrameMkLst>
            <pc:docMk/>
            <pc:sldMk cId="1300748114" sldId="275"/>
            <ac:graphicFrameMk id="99" creationId="{DA47ED2C-CE76-31AC-7616-C9B95F61313A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14.242" v="1521" actId="26606"/>
          <ac:graphicFrameMkLst>
            <pc:docMk/>
            <pc:sldMk cId="1300748114" sldId="275"/>
            <ac:graphicFrameMk id="102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15.573" v="1523" actId="26606"/>
          <ac:graphicFrameMkLst>
            <pc:docMk/>
            <pc:sldMk cId="1300748114" sldId="275"/>
            <ac:graphicFrameMk id="105" creationId="{335B4027-8957-2078-5F1F-CA4B509A1E79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16.864" v="1525" actId="26606"/>
          <ac:graphicFrameMkLst>
            <pc:docMk/>
            <pc:sldMk cId="1300748114" sldId="275"/>
            <ac:graphicFrameMk id="109" creationId="{7BB0F0A8-6C08-F00F-7FFB-C3897CCF654A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18.662" v="1527" actId="26606"/>
          <ac:graphicFrameMkLst>
            <pc:docMk/>
            <pc:sldMk cId="1300748114" sldId="275"/>
            <ac:graphicFrameMk id="113" creationId="{296DCADE-90CD-CD6A-53CF-FD00932EFEC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20.779" v="1529" actId="26606"/>
          <ac:graphicFrameMkLst>
            <pc:docMk/>
            <pc:sldMk cId="1300748114" sldId="275"/>
            <ac:graphicFrameMk id="116" creationId="{F732981B-B0B6-CFA1-9D95-05A08B85841C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22.993" v="1531" actId="26606"/>
          <ac:graphicFrameMkLst>
            <pc:docMk/>
            <pc:sldMk cId="1300748114" sldId="275"/>
            <ac:graphicFrameMk id="124" creationId="{E408C36B-45A9-67E2-276F-C1B12EA30D4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24.068" v="1533" actId="26606"/>
          <ac:graphicFrameMkLst>
            <pc:docMk/>
            <pc:sldMk cId="1300748114" sldId="275"/>
            <ac:graphicFrameMk id="139" creationId="{60F56200-CD0D-CDF2-8006-382C5F1DBC3A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28.288" v="1535" actId="26606"/>
          <ac:graphicFrameMkLst>
            <pc:docMk/>
            <pc:sldMk cId="1300748114" sldId="275"/>
            <ac:graphicFrameMk id="144" creationId="{A8854796-1F4A-FF06-3D55-290148ED1FBA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30.338" v="1537" actId="26606"/>
          <ac:graphicFrameMkLst>
            <pc:docMk/>
            <pc:sldMk cId="1300748114" sldId="275"/>
            <ac:graphicFrameMk id="150" creationId="{40FB2E76-F7C2-057A-A9C7-BF6C5AD431A3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32.120" v="1539" actId="26606"/>
          <ac:graphicFrameMkLst>
            <pc:docMk/>
            <pc:sldMk cId="1300748114" sldId="275"/>
            <ac:graphicFrameMk id="155" creationId="{0A4A76E2-4045-4EA2-BC3C-D7A3C28B8B28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34.473" v="1541" actId="26606"/>
          <ac:graphicFrameMkLst>
            <pc:docMk/>
            <pc:sldMk cId="1300748114" sldId="275"/>
            <ac:graphicFrameMk id="159" creationId="{43C4F7A5-1E05-E701-3AB0-20E43C0FAAAC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35.125" v="1543" actId="26606"/>
          <ac:graphicFrameMkLst>
            <pc:docMk/>
            <pc:sldMk cId="1300748114" sldId="275"/>
            <ac:graphicFrameMk id="165" creationId="{F18853AD-A4C9-6DB6-4C6F-24374256923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40.065" v="1545" actId="26606"/>
          <ac:graphicFrameMkLst>
            <pc:docMk/>
            <pc:sldMk cId="1300748114" sldId="275"/>
            <ac:graphicFrameMk id="169" creationId="{0DC8BA66-BFE0-B3BB-FC20-8C210A9D122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41.633" v="1547" actId="26606"/>
          <ac:graphicFrameMkLst>
            <pc:docMk/>
            <pc:sldMk cId="1300748114" sldId="275"/>
            <ac:graphicFrameMk id="189" creationId="{3A34226A-D395-D0A5-8131-38068BA291DD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47.648" v="1549" actId="26606"/>
          <ac:graphicFrameMkLst>
            <pc:docMk/>
            <pc:sldMk cId="1300748114" sldId="275"/>
            <ac:graphicFrameMk id="192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52.360" v="1551" actId="26606"/>
          <ac:graphicFrameMkLst>
            <pc:docMk/>
            <pc:sldMk cId="1300748114" sldId="275"/>
            <ac:graphicFrameMk id="196" creationId="{3F7A7F41-EC05-BAF3-FA61-6E457F01F04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56.951" v="1553" actId="26606"/>
          <ac:graphicFrameMkLst>
            <pc:docMk/>
            <pc:sldMk cId="1300748114" sldId="275"/>
            <ac:graphicFrameMk id="203" creationId="{99C46631-590D-0398-DE59-20A2EBE22EE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58.104" v="1555" actId="26606"/>
          <ac:graphicFrameMkLst>
            <pc:docMk/>
            <pc:sldMk cId="1300748114" sldId="275"/>
            <ac:graphicFrameMk id="212" creationId="{DF2EEAF3-B7D4-CED5-0886-5C1A1D8ADC00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5:59.511" v="1557" actId="26606"/>
          <ac:graphicFrameMkLst>
            <pc:docMk/>
            <pc:sldMk cId="1300748114" sldId="275"/>
            <ac:graphicFrameMk id="220" creationId="{CA6E0AD5-7167-538C-6DBA-F94F3A963AE0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01.983" v="1559" actId="26606"/>
          <ac:graphicFrameMkLst>
            <pc:docMk/>
            <pc:sldMk cId="1300748114" sldId="275"/>
            <ac:graphicFrameMk id="228" creationId="{F7521635-30AE-0EC0-3684-7DE4C3B05196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03.089" v="1561" actId="26606"/>
          <ac:graphicFrameMkLst>
            <pc:docMk/>
            <pc:sldMk cId="1300748114" sldId="275"/>
            <ac:graphicFrameMk id="236" creationId="{8EC2EB73-6706-1B8F-9BF4-19F7842D180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08.194" v="1563" actId="26606"/>
          <ac:graphicFrameMkLst>
            <pc:docMk/>
            <pc:sldMk cId="1300748114" sldId="275"/>
            <ac:graphicFrameMk id="241" creationId="{9B7257D9-61C9-B978-E9F0-21171381CCF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09.856" v="1565" actId="26606"/>
          <ac:graphicFrameMkLst>
            <pc:docMk/>
            <pc:sldMk cId="1300748114" sldId="275"/>
            <ac:graphicFrameMk id="246" creationId="{D61826DE-7D30-9915-0AFE-A98D3E538AA8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16.444" v="1567" actId="26606"/>
          <ac:graphicFrameMkLst>
            <pc:docMk/>
            <pc:sldMk cId="1300748114" sldId="275"/>
            <ac:graphicFrameMk id="249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17.698" v="1569" actId="26606"/>
          <ac:graphicFrameMkLst>
            <pc:docMk/>
            <pc:sldMk cId="1300748114" sldId="275"/>
            <ac:graphicFrameMk id="254" creationId="{C54D203C-08A6-58A8-51C3-BB1698FC9D1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19.761" v="1571" actId="26606"/>
          <ac:graphicFrameMkLst>
            <pc:docMk/>
            <pc:sldMk cId="1300748114" sldId="275"/>
            <ac:graphicFrameMk id="260" creationId="{14761B36-A79B-361E-2F26-11EB93361DE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21.417" v="1573" actId="26606"/>
          <ac:graphicFrameMkLst>
            <pc:docMk/>
            <pc:sldMk cId="1300748114" sldId="275"/>
            <ac:graphicFrameMk id="266" creationId="{DD6D1754-EA44-F019-189F-85FB6402C301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23.096" v="1575" actId="26606"/>
          <ac:graphicFrameMkLst>
            <pc:docMk/>
            <pc:sldMk cId="1300748114" sldId="275"/>
            <ac:graphicFrameMk id="269" creationId="{6C248498-CC05-1171-DE6A-47B90F956C0C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24.351" v="1577" actId="26606"/>
          <ac:graphicFrameMkLst>
            <pc:docMk/>
            <pc:sldMk cId="1300748114" sldId="275"/>
            <ac:graphicFrameMk id="275" creationId="{0DF9A09F-3485-17F4-C892-AC120A69A091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25.614" v="1579" actId="26606"/>
          <ac:graphicFrameMkLst>
            <pc:docMk/>
            <pc:sldMk cId="1300748114" sldId="275"/>
            <ac:graphicFrameMk id="279" creationId="{F9CA72C9-CE74-9FC9-3470-92CD63A30393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39.604" v="1581" actId="26606"/>
          <ac:graphicFrameMkLst>
            <pc:docMk/>
            <pc:sldMk cId="1300748114" sldId="275"/>
            <ac:graphicFrameMk id="282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40.847" v="1583" actId="26606"/>
          <ac:graphicFrameMkLst>
            <pc:docMk/>
            <pc:sldMk cId="1300748114" sldId="275"/>
            <ac:graphicFrameMk id="285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42.514" v="1585" actId="26606"/>
          <ac:graphicFrameMkLst>
            <pc:docMk/>
            <pc:sldMk cId="1300748114" sldId="275"/>
            <ac:graphicFrameMk id="288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43.597" v="1587" actId="26606"/>
          <ac:graphicFrameMkLst>
            <pc:docMk/>
            <pc:sldMk cId="1300748114" sldId="275"/>
            <ac:graphicFrameMk id="291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56.139" v="1589" actId="26606"/>
          <ac:graphicFrameMkLst>
            <pc:docMk/>
            <pc:sldMk cId="1300748114" sldId="275"/>
            <ac:graphicFrameMk id="294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6:58.651" v="1591" actId="26606"/>
          <ac:graphicFrameMkLst>
            <pc:docMk/>
            <pc:sldMk cId="1300748114" sldId="275"/>
            <ac:graphicFrameMk id="297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01.822" v="1593" actId="26606"/>
          <ac:graphicFrameMkLst>
            <pc:docMk/>
            <pc:sldMk cId="1300748114" sldId="275"/>
            <ac:graphicFrameMk id="302" creationId="{C54D203C-08A6-58A8-51C3-BB1698FC9D1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9.061" v="1614" actId="26606"/>
          <ac:graphicFrameMkLst>
            <pc:docMk/>
            <pc:sldMk cId="1300748114" sldId="275"/>
            <ac:graphicFrameMk id="305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35.388" v="1597" actId="26606"/>
          <ac:graphicFrameMkLst>
            <pc:docMk/>
            <pc:sldMk cId="1300748114" sldId="275"/>
            <ac:graphicFrameMk id="307" creationId="{D1C8C17A-95C3-9895-550D-F61C09DD0571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36.812" v="1599" actId="26606"/>
          <ac:graphicFrameMkLst>
            <pc:docMk/>
            <pc:sldMk cId="1300748114" sldId="275"/>
            <ac:graphicFrameMk id="314" creationId="{79E50B2F-4D35-991B-23DB-7418D09C887D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38.314" v="1601" actId="26606"/>
          <ac:graphicFrameMkLst>
            <pc:docMk/>
            <pc:sldMk cId="1300748114" sldId="275"/>
            <ac:graphicFrameMk id="330" creationId="{F9E1ACFC-1651-8176-BE4A-191BF1D8A69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39.561" v="1603" actId="26606"/>
          <ac:graphicFrameMkLst>
            <pc:docMk/>
            <pc:sldMk cId="1300748114" sldId="275"/>
            <ac:graphicFrameMk id="335" creationId="{77D2C065-C8CF-4FF7-869E-28B040CBC5A1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4.435" v="1605" actId="26606"/>
          <ac:graphicFrameMkLst>
            <pc:docMk/>
            <pc:sldMk cId="1300748114" sldId="275"/>
            <ac:graphicFrameMk id="337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5.838" v="1607" actId="26606"/>
          <ac:graphicFrameMkLst>
            <pc:docMk/>
            <pc:sldMk cId="1300748114" sldId="275"/>
            <ac:graphicFrameMk id="340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6.715" v="1609" actId="26606"/>
          <ac:graphicFrameMkLst>
            <pc:docMk/>
            <pc:sldMk cId="1300748114" sldId="275"/>
            <ac:graphicFrameMk id="346" creationId="{D51297EB-9DDC-C044-54C0-0DA4112B19C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7.829" v="1611" actId="26606"/>
          <ac:graphicFrameMkLst>
            <pc:docMk/>
            <pc:sldMk cId="1300748114" sldId="275"/>
            <ac:graphicFrameMk id="351" creationId="{4B570AA0-A3F7-0ACC-F337-50F60C6017A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7:49.028" v="1613" actId="26606"/>
          <ac:graphicFrameMkLst>
            <pc:docMk/>
            <pc:sldMk cId="1300748114" sldId="275"/>
            <ac:graphicFrameMk id="357" creationId="{67FA3E27-47D6-8F14-0CA9-9A9AF36BF57F}"/>
          </ac:graphicFrameMkLst>
        </pc:graphicFrameChg>
        <pc:graphicFrameChg chg="add del mod modGraphic">
          <ac:chgData name="Berry, Michael" userId="8ce3942b-b7dd-4e17-8ac1-eec541f6e13c" providerId="ADAL" clId="{EF182D8D-692E-4B1C-9F69-5FE031C3BD14}" dt="2023-02-08T01:10:36.338" v="1660" actId="26606"/>
          <ac:graphicFrameMkLst>
            <pc:docMk/>
            <pc:sldMk cId="1300748114" sldId="275"/>
            <ac:graphicFrameMk id="360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47.326" v="1627" actId="26606"/>
          <ac:graphicFrameMkLst>
            <pc:docMk/>
            <pc:sldMk cId="1300748114" sldId="275"/>
            <ac:graphicFrameMk id="362" creationId="{6245DD82-4F9E-4A26-00A5-90E82516636C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48.653" v="1629" actId="26606"/>
          <ac:graphicFrameMkLst>
            <pc:docMk/>
            <pc:sldMk cId="1300748114" sldId="275"/>
            <ac:graphicFrameMk id="371" creationId="{C4410795-52A6-888A-55AC-4E814EB43304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50.375" v="1631" actId="26606"/>
          <ac:graphicFrameMkLst>
            <pc:docMk/>
            <pc:sldMk cId="1300748114" sldId="275"/>
            <ac:graphicFrameMk id="376" creationId="{842CBC86-8EAF-C53C-E327-B5A4260902AE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52.422" v="1633" actId="26606"/>
          <ac:graphicFrameMkLst>
            <pc:docMk/>
            <pc:sldMk cId="1300748114" sldId="275"/>
            <ac:graphicFrameMk id="380" creationId="{86340B3B-1039-80D4-01B0-B0D287C17012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53.706" v="1635" actId="26606"/>
          <ac:graphicFrameMkLst>
            <pc:docMk/>
            <pc:sldMk cId="1300748114" sldId="275"/>
            <ac:graphicFrameMk id="385" creationId="{14E253CE-7B94-1831-B69D-0AC59AF99FE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55.342" v="1637" actId="26606"/>
          <ac:graphicFrameMkLst>
            <pc:docMk/>
            <pc:sldMk cId="1300748114" sldId="275"/>
            <ac:graphicFrameMk id="398" creationId="{5A7BB5A4-E8C6-5738-4EB8-18FC071D2556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09:56.837" v="1639" actId="26606"/>
          <ac:graphicFrameMkLst>
            <pc:docMk/>
            <pc:sldMk cId="1300748114" sldId="275"/>
            <ac:graphicFrameMk id="401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08.871" v="1641" actId="26606"/>
          <ac:graphicFrameMkLst>
            <pc:docMk/>
            <pc:sldMk cId="1300748114" sldId="275"/>
            <ac:graphicFrameMk id="404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13.984" v="1643" actId="26606"/>
          <ac:graphicFrameMkLst>
            <pc:docMk/>
            <pc:sldMk cId="1300748114" sldId="275"/>
            <ac:graphicFrameMk id="407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16.355" v="1645" actId="26606"/>
          <ac:graphicFrameMkLst>
            <pc:docMk/>
            <pc:sldMk cId="1300748114" sldId="275"/>
            <ac:graphicFrameMk id="410" creationId="{171C818C-D1EA-6F99-6FC4-9DB258BA7C55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17.733" v="1647" actId="26606"/>
          <ac:graphicFrameMkLst>
            <pc:docMk/>
            <pc:sldMk cId="1300748114" sldId="275"/>
            <ac:graphicFrameMk id="414" creationId="{D8114EEF-17CB-3D03-620A-B65FB6C0DC12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19.574" v="1649" actId="26606"/>
          <ac:graphicFrameMkLst>
            <pc:docMk/>
            <pc:sldMk cId="1300748114" sldId="275"/>
            <ac:graphicFrameMk id="419" creationId="{347D3A12-783D-F0ED-744E-806678CDA840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20.929" v="1651" actId="26606"/>
          <ac:graphicFrameMkLst>
            <pc:docMk/>
            <pc:sldMk cId="1300748114" sldId="275"/>
            <ac:graphicFrameMk id="424" creationId="{235A0673-1E61-83A5-516C-DAE2A658BDD8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23.596" v="1653" actId="26606"/>
          <ac:graphicFrameMkLst>
            <pc:docMk/>
            <pc:sldMk cId="1300748114" sldId="275"/>
            <ac:graphicFrameMk id="428" creationId="{A813DD7B-2BC8-5642-A17D-C84C6718B180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25.293" v="1655" actId="26606"/>
          <ac:graphicFrameMkLst>
            <pc:docMk/>
            <pc:sldMk cId="1300748114" sldId="275"/>
            <ac:graphicFrameMk id="434" creationId="{C2B44F7B-CD72-FDC3-97BB-74BFEC52BB5A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27.010" v="1657" actId="26606"/>
          <ac:graphicFrameMkLst>
            <pc:docMk/>
            <pc:sldMk cId="1300748114" sldId="275"/>
            <ac:graphicFrameMk id="438" creationId="{6888BF17-1310-907D-7CE8-2EB5975BF5D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1:10:36.302" v="1659" actId="26606"/>
          <ac:graphicFrameMkLst>
            <pc:docMk/>
            <pc:sldMk cId="1300748114" sldId="275"/>
            <ac:graphicFrameMk id="458" creationId="{BEB80B6F-5B73-033F-4D62-54C04A4E43EC}"/>
          </ac:graphicFrameMkLst>
        </pc:graphicFrameChg>
        <pc:graphicFrameChg chg="add">
          <ac:chgData name="Berry, Michael" userId="8ce3942b-b7dd-4e17-8ac1-eec541f6e13c" providerId="ADAL" clId="{EF182D8D-692E-4B1C-9F69-5FE031C3BD14}" dt="2023-02-08T01:10:36.338" v="1660" actId="26606"/>
          <ac:graphicFrameMkLst>
            <pc:docMk/>
            <pc:sldMk cId="1300748114" sldId="275"/>
            <ac:graphicFrameMk id="461" creationId="{171C818C-D1EA-6F99-6FC4-9DB258BA7C55}"/>
          </ac:graphicFrameMkLst>
        </pc:graphicFrameChg>
        <pc:picChg chg="add del mod ord">
          <ac:chgData name="Berry, Michael" userId="8ce3942b-b7dd-4e17-8ac1-eec541f6e13c" providerId="ADAL" clId="{EF182D8D-692E-4B1C-9F69-5FE031C3BD14}" dt="2023-02-08T00:59:11.281" v="1456" actId="21"/>
          <ac:picMkLst>
            <pc:docMk/>
            <pc:sldMk cId="1300748114" sldId="275"/>
            <ac:picMk id="6" creationId="{5E42A8F5-00A3-404D-9815-4ECB4DF715C0}"/>
          </ac:picMkLst>
        </pc:picChg>
        <pc:picChg chg="add del">
          <ac:chgData name="Berry, Michael" userId="8ce3942b-b7dd-4e17-8ac1-eec541f6e13c" providerId="ADAL" clId="{EF182D8D-692E-4B1C-9F69-5FE031C3BD14}" dt="2023-02-08T01:05:06.192" v="1515" actId="26606"/>
          <ac:picMkLst>
            <pc:docMk/>
            <pc:sldMk cId="1300748114" sldId="275"/>
            <ac:picMk id="68" creationId="{4DEF259A-2755-DBCB-C4BF-60C9B63DC61A}"/>
          </ac:picMkLst>
        </pc:picChg>
        <pc:picChg chg="add del">
          <ac:chgData name="Berry, Michael" userId="8ce3942b-b7dd-4e17-8ac1-eec541f6e13c" providerId="ADAL" clId="{EF182D8D-692E-4B1C-9F69-5FE031C3BD14}" dt="2023-02-08T01:05:16.864" v="1525" actId="26606"/>
          <ac:picMkLst>
            <pc:docMk/>
            <pc:sldMk cId="1300748114" sldId="275"/>
            <ac:picMk id="107" creationId="{63CEB528-129D-BE5F-7A2D-DBB7F0C3AAB4}"/>
          </ac:picMkLst>
        </pc:picChg>
        <pc:picChg chg="add del">
          <ac:chgData name="Berry, Michael" userId="8ce3942b-b7dd-4e17-8ac1-eec541f6e13c" providerId="ADAL" clId="{EF182D8D-692E-4B1C-9F69-5FE031C3BD14}" dt="2023-02-08T01:05:18.662" v="1527" actId="26606"/>
          <ac:picMkLst>
            <pc:docMk/>
            <pc:sldMk cId="1300748114" sldId="275"/>
            <ac:picMk id="112" creationId="{08EFCF09-D5DF-0972-F6A0-6D3C54341BE4}"/>
          </ac:picMkLst>
        </pc:picChg>
        <pc:picChg chg="add del">
          <ac:chgData name="Berry, Michael" userId="8ce3942b-b7dd-4e17-8ac1-eec541f6e13c" providerId="ADAL" clId="{EF182D8D-692E-4B1C-9F69-5FE031C3BD14}" dt="2023-02-08T01:05:32.120" v="1539" actId="26606"/>
          <ac:picMkLst>
            <pc:docMk/>
            <pc:sldMk cId="1300748114" sldId="275"/>
            <ac:picMk id="153" creationId="{6A470AE2-F8C0-E9A8-890A-97B25A828F57}"/>
          </ac:picMkLst>
        </pc:picChg>
        <pc:picChg chg="add del">
          <ac:chgData name="Berry, Michael" userId="8ce3942b-b7dd-4e17-8ac1-eec541f6e13c" providerId="ADAL" clId="{EF182D8D-692E-4B1C-9F69-5FE031C3BD14}" dt="2023-02-08T01:05:34.473" v="1541" actId="26606"/>
          <ac:picMkLst>
            <pc:docMk/>
            <pc:sldMk cId="1300748114" sldId="275"/>
            <ac:picMk id="157" creationId="{A5D1A423-39A5-FD55-D327-E4853D6C6DA9}"/>
          </ac:picMkLst>
        </pc:picChg>
        <pc:picChg chg="add del">
          <ac:chgData name="Berry, Michael" userId="8ce3942b-b7dd-4e17-8ac1-eec541f6e13c" providerId="ADAL" clId="{EF182D8D-692E-4B1C-9F69-5FE031C3BD14}" dt="2023-02-08T01:05:58.104" v="1555" actId="26606"/>
          <ac:picMkLst>
            <pc:docMk/>
            <pc:sldMk cId="1300748114" sldId="275"/>
            <ac:picMk id="205" creationId="{FFE898CF-3FEA-327D-D4F1-C1C834939DEE}"/>
          </ac:picMkLst>
        </pc:picChg>
        <pc:picChg chg="add del">
          <ac:chgData name="Berry, Michael" userId="8ce3942b-b7dd-4e17-8ac1-eec541f6e13c" providerId="ADAL" clId="{EF182D8D-692E-4B1C-9F69-5FE031C3BD14}" dt="2023-02-08T01:05:59.511" v="1557" actId="26606"/>
          <ac:picMkLst>
            <pc:docMk/>
            <pc:sldMk cId="1300748114" sldId="275"/>
            <ac:picMk id="215" creationId="{9D2CA3A4-DA94-49DA-56D4-2B274642E0FF}"/>
          </ac:picMkLst>
        </pc:picChg>
        <pc:picChg chg="add del">
          <ac:chgData name="Berry, Michael" userId="8ce3942b-b7dd-4e17-8ac1-eec541f6e13c" providerId="ADAL" clId="{EF182D8D-692E-4B1C-9F69-5FE031C3BD14}" dt="2023-02-08T01:06:19.761" v="1571" actId="26606"/>
          <ac:picMkLst>
            <pc:docMk/>
            <pc:sldMk cId="1300748114" sldId="275"/>
            <ac:picMk id="257" creationId="{76BAC46B-A695-09EF-5F5C-13641AE107A2}"/>
          </ac:picMkLst>
        </pc:picChg>
        <pc:picChg chg="add del">
          <ac:chgData name="Berry, Michael" userId="8ce3942b-b7dd-4e17-8ac1-eec541f6e13c" providerId="ADAL" clId="{EF182D8D-692E-4B1C-9F69-5FE031C3BD14}" dt="2023-02-08T01:06:25.614" v="1579" actId="26606"/>
          <ac:picMkLst>
            <pc:docMk/>
            <pc:sldMk cId="1300748114" sldId="275"/>
            <ac:picMk id="278" creationId="{EB28C523-A9F2-854D-A706-4124734D7AC1}"/>
          </ac:picMkLst>
        </pc:picChg>
        <pc:picChg chg="add del">
          <ac:chgData name="Berry, Michael" userId="8ce3942b-b7dd-4e17-8ac1-eec541f6e13c" providerId="ADAL" clId="{EF182D8D-692E-4B1C-9F69-5FE031C3BD14}" dt="2023-02-08T01:07:35.388" v="1597" actId="26606"/>
          <ac:picMkLst>
            <pc:docMk/>
            <pc:sldMk cId="1300748114" sldId="275"/>
            <ac:picMk id="308" creationId="{25255549-FBD6-698E-80D2-9EEB4B77C5C0}"/>
          </ac:picMkLst>
        </pc:picChg>
        <pc:picChg chg="add del">
          <ac:chgData name="Berry, Michael" userId="8ce3942b-b7dd-4e17-8ac1-eec541f6e13c" providerId="ADAL" clId="{EF182D8D-692E-4B1C-9F69-5FE031C3BD14}" dt="2023-02-08T01:07:38.314" v="1601" actId="26606"/>
          <ac:picMkLst>
            <pc:docMk/>
            <pc:sldMk cId="1300748114" sldId="275"/>
            <ac:picMk id="328" creationId="{30C1C2DD-6D60-E08D-72FB-9444E476D05F}"/>
          </ac:picMkLst>
        </pc:picChg>
        <pc:picChg chg="add del">
          <ac:chgData name="Berry, Michael" userId="8ce3942b-b7dd-4e17-8ac1-eec541f6e13c" providerId="ADAL" clId="{EF182D8D-692E-4B1C-9F69-5FE031C3BD14}" dt="2023-02-08T01:07:47.829" v="1611" actId="26606"/>
          <ac:picMkLst>
            <pc:docMk/>
            <pc:sldMk cId="1300748114" sldId="275"/>
            <ac:picMk id="349" creationId="{5E5A8300-4DFC-041C-5D50-9594B12C9F18}"/>
          </ac:picMkLst>
        </pc:picChg>
        <pc:picChg chg="add del">
          <ac:chgData name="Berry, Michael" userId="8ce3942b-b7dd-4e17-8ac1-eec541f6e13c" providerId="ADAL" clId="{EF182D8D-692E-4B1C-9F69-5FE031C3BD14}" dt="2023-02-08T01:09:47.326" v="1627" actId="26606"/>
          <ac:picMkLst>
            <pc:docMk/>
            <pc:sldMk cId="1300748114" sldId="275"/>
            <ac:picMk id="363" creationId="{32F05DAA-FE81-9E52-2E24-659FCE4D8F68}"/>
          </ac:picMkLst>
        </pc:picChg>
        <pc:picChg chg="add del">
          <ac:chgData name="Berry, Michael" userId="8ce3942b-b7dd-4e17-8ac1-eec541f6e13c" providerId="ADAL" clId="{EF182D8D-692E-4B1C-9F69-5FE031C3BD14}" dt="2023-02-08T01:09:52.422" v="1633" actId="26606"/>
          <ac:picMkLst>
            <pc:docMk/>
            <pc:sldMk cId="1300748114" sldId="275"/>
            <ac:picMk id="379" creationId="{9F4EBB01-41F8-602B-40E7-9A738AF63067}"/>
          </ac:picMkLst>
        </pc:picChg>
        <pc:picChg chg="add del">
          <ac:chgData name="Berry, Michael" userId="8ce3942b-b7dd-4e17-8ac1-eec541f6e13c" providerId="ADAL" clId="{EF182D8D-692E-4B1C-9F69-5FE031C3BD14}" dt="2023-02-08T01:10:19.574" v="1649" actId="26606"/>
          <ac:picMkLst>
            <pc:docMk/>
            <pc:sldMk cId="1300748114" sldId="275"/>
            <ac:picMk id="417" creationId="{766B7EE8-50E6-0A77-F0ED-4D7465CDF8BD}"/>
          </ac:picMkLst>
        </pc:picChg>
        <pc:picChg chg="add del">
          <ac:chgData name="Berry, Michael" userId="8ce3942b-b7dd-4e17-8ac1-eec541f6e13c" providerId="ADAL" clId="{EF182D8D-692E-4B1C-9F69-5FE031C3BD14}" dt="2023-02-08T01:10:23.596" v="1653" actId="26606"/>
          <ac:picMkLst>
            <pc:docMk/>
            <pc:sldMk cId="1300748114" sldId="275"/>
            <ac:picMk id="426" creationId="{63518571-911D-2120-56C0-24C58594957B}"/>
          </ac:picMkLst>
        </pc:picChg>
        <pc:cxnChg chg="add del">
          <ac:chgData name="Berry, Michael" userId="8ce3942b-b7dd-4e17-8ac1-eec541f6e13c" providerId="ADAL" clId="{EF182D8D-692E-4B1C-9F69-5FE031C3BD14}" dt="2023-02-08T00:57:44.850" v="1442" actId="26606"/>
          <ac:cxnSpMkLst>
            <pc:docMk/>
            <pc:sldMk cId="1300748114" sldId="275"/>
            <ac:cxnSpMk id="21" creationId="{C49DA8F6-BCC1-4447-B54C-57856834B94B}"/>
          </ac:cxnSpMkLst>
        </pc:cxnChg>
        <pc:cxnChg chg="add del">
          <ac:chgData name="Berry, Michael" userId="8ce3942b-b7dd-4e17-8ac1-eec541f6e13c" providerId="ADAL" clId="{EF182D8D-692E-4B1C-9F69-5FE031C3BD14}" dt="2023-02-08T01:05:16.864" v="1525" actId="26606"/>
          <ac:cxnSpMkLst>
            <pc:docMk/>
            <pc:sldMk cId="1300748114" sldId="275"/>
            <ac:cxnSpMk id="108" creationId="{A7F400EE-A8A5-48AF-B4D6-291B52C6F0B0}"/>
          </ac:cxnSpMkLst>
        </pc:cxnChg>
        <pc:cxnChg chg="add del">
          <ac:chgData name="Berry, Michael" userId="8ce3942b-b7dd-4e17-8ac1-eec541f6e13c" providerId="ADAL" clId="{EF182D8D-692E-4B1C-9F69-5FE031C3BD14}" dt="2023-02-08T01:05:32.120" v="1539" actId="26606"/>
          <ac:cxnSpMkLst>
            <pc:docMk/>
            <pc:sldMk cId="1300748114" sldId="275"/>
            <ac:cxnSpMk id="154" creationId="{67182200-4859-4C8D-BCBB-55B245C28BA3}"/>
          </ac:cxnSpMkLst>
        </pc:cxnChg>
        <pc:cxnChg chg="add del">
          <ac:chgData name="Berry, Michael" userId="8ce3942b-b7dd-4e17-8ac1-eec541f6e13c" providerId="ADAL" clId="{EF182D8D-692E-4B1C-9F69-5FE031C3BD14}" dt="2023-02-08T01:06:03.089" v="1561" actId="26606"/>
          <ac:cxnSpMkLst>
            <pc:docMk/>
            <pc:sldMk cId="1300748114" sldId="275"/>
            <ac:cxnSpMk id="231" creationId="{4CE44FE1-0DFB-4432-B6F1-7BB653044F3B}"/>
          </ac:cxnSpMkLst>
        </pc:cxnChg>
        <pc:cxnChg chg="add del">
          <ac:chgData name="Berry, Michael" userId="8ce3942b-b7dd-4e17-8ac1-eec541f6e13c" providerId="ADAL" clId="{EF182D8D-692E-4B1C-9F69-5FE031C3BD14}" dt="2023-02-08T01:06:03.089" v="1561" actId="26606"/>
          <ac:cxnSpMkLst>
            <pc:docMk/>
            <pc:sldMk cId="1300748114" sldId="275"/>
            <ac:cxnSpMk id="232" creationId="{6D7C4AD9-61C7-4AB6-AAD1-C303A8BE36D0}"/>
          </ac:cxnSpMkLst>
        </pc:cxnChg>
        <pc:cxnChg chg="add del">
          <ac:chgData name="Berry, Michael" userId="8ce3942b-b7dd-4e17-8ac1-eec541f6e13c" providerId="ADAL" clId="{EF182D8D-692E-4B1C-9F69-5FE031C3BD14}" dt="2023-02-08T01:06:08.194" v="1563" actId="26606"/>
          <ac:cxnSpMkLst>
            <pc:docMk/>
            <pc:sldMk cId="1300748114" sldId="275"/>
            <ac:cxnSpMk id="239" creationId="{EE504C98-6397-41C1-A8D8-2D9C4ED307E0}"/>
          </ac:cxnSpMkLst>
        </pc:cxnChg>
        <pc:cxnChg chg="add del">
          <ac:chgData name="Berry, Michael" userId="8ce3942b-b7dd-4e17-8ac1-eec541f6e13c" providerId="ADAL" clId="{EF182D8D-692E-4B1C-9F69-5FE031C3BD14}" dt="2023-02-08T01:06:09.856" v="1565" actId="26606"/>
          <ac:cxnSpMkLst>
            <pc:docMk/>
            <pc:sldMk cId="1300748114" sldId="275"/>
            <ac:cxnSpMk id="244" creationId="{EE504C98-6397-41C1-A8D8-2D9C4ED307E0}"/>
          </ac:cxnSpMkLst>
        </pc:cxnChg>
        <pc:cxnChg chg="add del">
          <ac:chgData name="Berry, Michael" userId="8ce3942b-b7dd-4e17-8ac1-eec541f6e13c" providerId="ADAL" clId="{EF182D8D-692E-4B1C-9F69-5FE031C3BD14}" dt="2023-02-08T01:07:47.829" v="1611" actId="26606"/>
          <ac:cxnSpMkLst>
            <pc:docMk/>
            <pc:sldMk cId="1300748114" sldId="275"/>
            <ac:cxnSpMk id="350" creationId="{67182200-4859-4C8D-BCBB-55B245C28BA3}"/>
          </ac:cxnSpMkLst>
        </pc:cxnChg>
        <pc:cxnChg chg="add del">
          <ac:chgData name="Berry, Michael" userId="8ce3942b-b7dd-4e17-8ac1-eec541f6e13c" providerId="ADAL" clId="{EF182D8D-692E-4B1C-9F69-5FE031C3BD14}" dt="2023-02-08T01:09:47.326" v="1627" actId="26606"/>
          <ac:cxnSpMkLst>
            <pc:docMk/>
            <pc:sldMk cId="1300748114" sldId="275"/>
            <ac:cxnSpMk id="367" creationId="{A7F400EE-A8A5-48AF-B4D6-291B52C6F0B0}"/>
          </ac:cxnSpMkLst>
        </pc:cxnChg>
        <pc:cxnChg chg="add del">
          <ac:chgData name="Berry, Michael" userId="8ce3942b-b7dd-4e17-8ac1-eec541f6e13c" providerId="ADAL" clId="{EF182D8D-692E-4B1C-9F69-5FE031C3BD14}" dt="2023-02-08T01:09:50.375" v="1631" actId="26606"/>
          <ac:cxnSpMkLst>
            <pc:docMk/>
            <pc:sldMk cId="1300748114" sldId="275"/>
            <ac:cxnSpMk id="375" creationId="{550D2BD1-98F9-412D-905B-3A843EF4078B}"/>
          </ac:cxnSpMkLst>
        </pc:cxnChg>
        <pc:cxnChg chg="add del">
          <ac:chgData name="Berry, Michael" userId="8ce3942b-b7dd-4e17-8ac1-eec541f6e13c" providerId="ADAL" clId="{EF182D8D-692E-4B1C-9F69-5FE031C3BD14}" dt="2023-02-08T01:10:19.574" v="1649" actId="26606"/>
          <ac:cxnSpMkLst>
            <pc:docMk/>
            <pc:sldMk cId="1300748114" sldId="275"/>
            <ac:cxnSpMk id="418" creationId="{67182200-4859-4C8D-BCBB-55B245C28BA3}"/>
          </ac:cxnSpMkLst>
        </pc:cxnChg>
        <pc:cxnChg chg="add del">
          <ac:chgData name="Berry, Michael" userId="8ce3942b-b7dd-4e17-8ac1-eec541f6e13c" providerId="ADAL" clId="{EF182D8D-692E-4B1C-9F69-5FE031C3BD14}" dt="2023-02-08T01:10:27.010" v="1657" actId="26606"/>
          <ac:cxnSpMkLst>
            <pc:docMk/>
            <pc:sldMk cId="1300748114" sldId="275"/>
            <ac:cxnSpMk id="437" creationId="{EC15C128-8E68-44BD-BF94-FBA9CA4B0309}"/>
          </ac:cxnSpMkLst>
        </pc:cxnChg>
      </pc:sldChg>
      <pc:sldChg chg="modSp new del mod">
        <pc:chgData name="Berry, Michael" userId="8ce3942b-b7dd-4e17-8ac1-eec541f6e13c" providerId="ADAL" clId="{EF182D8D-692E-4B1C-9F69-5FE031C3BD14}" dt="2023-02-08T00:37:29.548" v="276" actId="2696"/>
        <pc:sldMkLst>
          <pc:docMk/>
          <pc:sldMk cId="1549626243" sldId="276"/>
        </pc:sldMkLst>
        <pc:spChg chg="mod">
          <ac:chgData name="Berry, Michael" userId="8ce3942b-b7dd-4e17-8ac1-eec541f6e13c" providerId="ADAL" clId="{EF182D8D-692E-4B1C-9F69-5FE031C3BD14}" dt="2023-02-08T00:33:28.051" v="99" actId="122"/>
          <ac:spMkLst>
            <pc:docMk/>
            <pc:sldMk cId="1549626243" sldId="276"/>
            <ac:spMk id="2" creationId="{515B779F-2FA8-F943-DA9B-9BBAD00D8740}"/>
          </ac:spMkLst>
        </pc:spChg>
      </pc:sldChg>
      <pc:sldChg chg="new del">
        <pc:chgData name="Berry, Michael" userId="8ce3942b-b7dd-4e17-8ac1-eec541f6e13c" providerId="ADAL" clId="{EF182D8D-692E-4B1C-9F69-5FE031C3BD14}" dt="2023-02-08T00:37:25.831" v="275" actId="2696"/>
        <pc:sldMkLst>
          <pc:docMk/>
          <pc:sldMk cId="2152648709" sldId="277"/>
        </pc:sldMkLst>
      </pc:sldChg>
      <pc:sldChg chg="addSp delSp modSp new mod setBg modClrScheme setClrOvrMap delDesignElem chgLayout">
        <pc:chgData name="Berry, Michael" userId="8ce3942b-b7dd-4e17-8ac1-eec541f6e13c" providerId="ADAL" clId="{EF182D8D-692E-4B1C-9F69-5FE031C3BD14}" dt="2023-02-08T00:49:32.904" v="1060" actId="26606"/>
        <pc:sldMkLst>
          <pc:docMk/>
          <pc:sldMk cId="4043494029" sldId="278"/>
        </pc:sldMkLst>
        <pc:spChg chg="mod or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2" creationId="{ECAF6F83-816E-FB71-F675-95C9A6E423BE}"/>
          </ac:spMkLst>
        </pc:spChg>
        <pc:spChg chg="add del mod or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3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5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6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44:46.420" v="800" actId="26606"/>
          <ac:spMkLst>
            <pc:docMk/>
            <pc:sldMk cId="4043494029" sldId="278"/>
            <ac:spMk id="7" creationId="{66B332A4-D438-4773-A77F-5ED49A448D9D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8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44:46.420" v="800" actId="26606"/>
          <ac:spMkLst>
            <pc:docMk/>
            <pc:sldMk cId="4043494029" sldId="278"/>
            <ac:spMk id="9" creationId="{DF9AD32D-FF05-44F4-BD4D-9CEE89B71EB9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10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1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2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3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4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5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16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44:48.423" v="802" actId="26606"/>
          <ac:spMkLst>
            <pc:docMk/>
            <pc:sldMk cId="4043494029" sldId="278"/>
            <ac:spMk id="17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18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19" creationId="{3FBAD350-5664-4811-A208-657FB882D350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0" creationId="{1A3C89F8-0D2F-47FF-B903-151248265F47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1" creationId="{C39ADB8F-D187-49D7-BDCF-C1B6DC727068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2" creationId="{C5CB530E-515E-412C-9DF1-5F8FFBD6F383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3" creationId="{712D4376-A578-4FF1-94FC-245E7A6A489F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4" creationId="{AEA7509D-F04F-40CB-A0B3-EEF16499CC9F}"/>
          </ac:spMkLst>
        </pc:spChg>
        <pc:spChg chg="add del">
          <ac:chgData name="Berry, Michael" userId="8ce3942b-b7dd-4e17-8ac1-eec541f6e13c" providerId="ADAL" clId="{EF182D8D-692E-4B1C-9F69-5FE031C3BD14}" dt="2023-02-08T00:44:51.311" v="804" actId="26606"/>
          <ac:spMkLst>
            <pc:docMk/>
            <pc:sldMk cId="4043494029" sldId="278"/>
            <ac:spMk id="26" creationId="{508BEF50-7B1E-49A4-BC19-5F4F1D755E64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27" creationId="{15E3C750-986E-4769-B1AE-49289FBEE757}"/>
          </ac:spMkLst>
        </pc:spChg>
        <pc:spChg chg="add del">
          <ac:chgData name="Berry, Michael" userId="8ce3942b-b7dd-4e17-8ac1-eec541f6e13c" providerId="ADAL" clId="{EF182D8D-692E-4B1C-9F69-5FE031C3BD14}" dt="2023-02-08T00:44:52.937" v="806" actId="26606"/>
          <ac:spMkLst>
            <pc:docMk/>
            <pc:sldMk cId="4043494029" sldId="278"/>
            <ac:spMk id="28" creationId="{4522B21E-B2B9-4C72-9A71-C87EFD137480}"/>
          </ac:spMkLst>
        </pc:spChg>
        <pc:spChg chg="add del">
          <ac:chgData name="Berry, Michael" userId="8ce3942b-b7dd-4e17-8ac1-eec541f6e13c" providerId="ADAL" clId="{EF182D8D-692E-4B1C-9F69-5FE031C3BD14}" dt="2023-02-08T00:44:52.937" v="806" actId="26606"/>
          <ac:spMkLst>
            <pc:docMk/>
            <pc:sldMk cId="4043494029" sldId="278"/>
            <ac:spMk id="29" creationId="{5EB7D2A2-F448-44D4-938C-DC84CBCB3B1E}"/>
          </ac:spMkLst>
        </pc:spChg>
        <pc:spChg chg="add del">
          <ac:chgData name="Berry, Michael" userId="8ce3942b-b7dd-4e17-8ac1-eec541f6e13c" providerId="ADAL" clId="{EF182D8D-692E-4B1C-9F69-5FE031C3BD14}" dt="2023-02-08T00:44:52.937" v="806" actId="26606"/>
          <ac:spMkLst>
            <pc:docMk/>
            <pc:sldMk cId="4043494029" sldId="278"/>
            <ac:spMk id="30" creationId="{871AEA07-1E14-44B4-8E55-64EF049CD66F}"/>
          </ac:spMkLst>
        </pc:spChg>
        <pc:spChg chg="add del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32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44:54.517" v="808" actId="26606"/>
          <ac:spMkLst>
            <pc:docMk/>
            <pc:sldMk cId="4043494029" sldId="278"/>
            <ac:spMk id="33" creationId="{4E1BEB12-92AF-4445-98AD-4C7756E7C93B}"/>
          </ac:spMkLst>
        </pc:spChg>
        <pc:spChg chg="add del">
          <ac:chgData name="Berry, Michael" userId="8ce3942b-b7dd-4e17-8ac1-eec541f6e13c" providerId="ADAL" clId="{EF182D8D-692E-4B1C-9F69-5FE031C3BD14}" dt="2023-02-08T00:44:54.517" v="808" actId="26606"/>
          <ac:spMkLst>
            <pc:docMk/>
            <pc:sldMk cId="4043494029" sldId="278"/>
            <ac:spMk id="34" creationId="{D0522C2C-7B5C-48A7-A969-03941E5D2E76}"/>
          </ac:spMkLst>
        </pc:spChg>
        <pc:spChg chg="add del">
          <ac:chgData name="Berry, Michael" userId="8ce3942b-b7dd-4e17-8ac1-eec541f6e13c" providerId="ADAL" clId="{EF182D8D-692E-4B1C-9F69-5FE031C3BD14}" dt="2023-02-08T00:44:54.517" v="808" actId="26606"/>
          <ac:spMkLst>
            <pc:docMk/>
            <pc:sldMk cId="4043494029" sldId="278"/>
            <ac:spMk id="35" creationId="{9C682A1A-5B2D-4111-BBD6-620165633E5B}"/>
          </ac:spMkLst>
        </pc:spChg>
        <pc:spChg chg="add del">
          <ac:chgData name="Berry, Michael" userId="8ce3942b-b7dd-4e17-8ac1-eec541f6e13c" providerId="ADAL" clId="{EF182D8D-692E-4B1C-9F69-5FE031C3BD14}" dt="2023-02-08T00:44:54.517" v="808" actId="26606"/>
          <ac:spMkLst>
            <pc:docMk/>
            <pc:sldMk cId="4043494029" sldId="278"/>
            <ac:spMk id="36" creationId="{D6EE29F2-D77F-4BD0-A20B-334D316A1C9D}"/>
          </ac:spMkLst>
        </pc:spChg>
        <pc:spChg chg="add del">
          <ac:chgData name="Berry, Michael" userId="8ce3942b-b7dd-4e17-8ac1-eec541f6e13c" providerId="ADAL" clId="{EF182D8D-692E-4B1C-9F69-5FE031C3BD14}" dt="2023-02-08T00:44:54.517" v="808" actId="26606"/>
          <ac:spMkLst>
            <pc:docMk/>
            <pc:sldMk cId="4043494029" sldId="278"/>
            <ac:spMk id="37" creationId="{22D09ED2-868F-42C6-866E-F92E0CEF314F}"/>
          </ac:spMkLst>
        </pc:spChg>
        <pc:spChg chg="add del">
          <ac:chgData name="Berry, Michael" userId="8ce3942b-b7dd-4e17-8ac1-eec541f6e13c" providerId="ADAL" clId="{EF182D8D-692E-4B1C-9F69-5FE031C3BD14}" dt="2023-02-08T00:48:59.428" v="1027" actId="26606"/>
          <ac:spMkLst>
            <pc:docMk/>
            <pc:sldMk cId="4043494029" sldId="278"/>
            <ac:spMk id="38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39" creationId="{88294908-8B00-4F58-BBBA-20F71A40AA9E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0" creationId="{4364C879-1404-4203-8E9D-CC5DE0A621A2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1" creationId="{84617302-4B0D-4351-A6BB-6F0930D943AC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2" creationId="{DA2C7802-C2E0-4218-8F89-8DD7CCD2CD1C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3" creationId="{A6D7111A-21E5-4EE9-8A78-10E5530F0116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4" creationId="{A3969E80-A77B-49FC-9122-D89AFD5EE118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5" creationId="{1849CA57-76BD-4CF2-80BA-D7A46A01B7B1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6" creationId="{35E9085E-E730-4768-83D4-6CB7E9897153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7" creationId="{973272FE-A474-4CAE-8CA2-BCC8B476C3F4}"/>
          </ac:spMkLst>
        </pc:spChg>
        <pc:spChg chg="add del">
          <ac:chgData name="Berry, Michael" userId="8ce3942b-b7dd-4e17-8ac1-eec541f6e13c" providerId="ADAL" clId="{EF182D8D-692E-4B1C-9F69-5FE031C3BD14}" dt="2023-02-08T00:44:56.801" v="810" actId="26606"/>
          <ac:spMkLst>
            <pc:docMk/>
            <pc:sldMk cId="4043494029" sldId="278"/>
            <ac:spMk id="48" creationId="{E07981EA-05A6-437C-88D7-B377B92B031D}"/>
          </ac:spMkLst>
        </pc:spChg>
        <pc:spChg chg="add del">
          <ac:chgData name="Berry, Michael" userId="8ce3942b-b7dd-4e17-8ac1-eec541f6e13c" providerId="ADAL" clId="{EF182D8D-692E-4B1C-9F69-5FE031C3BD14}" dt="2023-02-08T00:48:59.428" v="1027" actId="26606"/>
          <ac:spMkLst>
            <pc:docMk/>
            <pc:sldMk cId="4043494029" sldId="278"/>
            <ac:spMk id="49" creationId="{DAAE4CDD-124C-4DCF-9584-B6033B545DD5}"/>
          </ac:spMkLst>
        </pc:spChg>
        <pc:spChg chg="add del">
          <ac:chgData name="Berry, Michael" userId="8ce3942b-b7dd-4e17-8ac1-eec541f6e13c" providerId="ADAL" clId="{EF182D8D-692E-4B1C-9F69-5FE031C3BD14}" dt="2023-02-08T00:44:57.662" v="812" actId="26606"/>
          <ac:spMkLst>
            <pc:docMk/>
            <pc:sldMk cId="4043494029" sldId="278"/>
            <ac:spMk id="50" creationId="{FFD48BC7-DC40-47DE-87EE-9F4B6ECB9ABB}"/>
          </ac:spMkLst>
        </pc:spChg>
        <pc:spChg chg="add del">
          <ac:chgData name="Berry, Michael" userId="8ce3942b-b7dd-4e17-8ac1-eec541f6e13c" providerId="ADAL" clId="{EF182D8D-692E-4B1C-9F69-5FE031C3BD14}" dt="2023-02-08T00:44:57.662" v="812" actId="26606"/>
          <ac:spMkLst>
            <pc:docMk/>
            <pc:sldMk cId="4043494029" sldId="278"/>
            <ac:spMk id="51" creationId="{E502BBC7-2C76-46F3-BC24-5985BC13DB88}"/>
          </ac:spMkLst>
        </pc:spChg>
        <pc:spChg chg="add del">
          <ac:chgData name="Berry, Michael" userId="8ce3942b-b7dd-4e17-8ac1-eec541f6e13c" providerId="ADAL" clId="{EF182D8D-692E-4B1C-9F69-5FE031C3BD14}" dt="2023-02-08T00:44:57.662" v="812" actId="26606"/>
          <ac:spMkLst>
            <pc:docMk/>
            <pc:sldMk cId="4043494029" sldId="278"/>
            <ac:spMk id="52" creationId="{C7F28D52-2A5F-4D23-81AE-7CB8B591C7AF}"/>
          </ac:spMkLst>
        </pc:spChg>
        <pc:spChg chg="add del">
          <ac:chgData name="Berry, Michael" userId="8ce3942b-b7dd-4e17-8ac1-eec541f6e13c" providerId="ADAL" clId="{EF182D8D-692E-4B1C-9F69-5FE031C3BD14}" dt="2023-02-08T00:44:57.662" v="812" actId="26606"/>
          <ac:spMkLst>
            <pc:docMk/>
            <pc:sldMk cId="4043494029" sldId="278"/>
            <ac:spMk id="53" creationId="{3629484E-3792-4B3D-89AD-7C8A1ED0E0D4}"/>
          </ac:spMkLst>
        </pc:spChg>
        <pc:spChg chg="add del">
          <ac:chgData name="Berry, Michael" userId="8ce3942b-b7dd-4e17-8ac1-eec541f6e13c" providerId="ADAL" clId="{EF182D8D-692E-4B1C-9F69-5FE031C3BD14}" dt="2023-02-08T00:48:59.428" v="1027" actId="26606"/>
          <ac:spMkLst>
            <pc:docMk/>
            <pc:sldMk cId="4043494029" sldId="278"/>
            <ac:spMk id="54" creationId="{081E4A58-353D-44AE-B2FC-2A74E2E400F7}"/>
          </ac:spMkLst>
        </pc:spChg>
        <pc:spChg chg="add del">
          <ac:chgData name="Berry, Michael" userId="8ce3942b-b7dd-4e17-8ac1-eec541f6e13c" providerId="ADAL" clId="{EF182D8D-692E-4B1C-9F69-5FE031C3BD14}" dt="2023-02-08T00:44:59.480" v="815" actId="26606"/>
          <ac:spMkLst>
            <pc:docMk/>
            <pc:sldMk cId="4043494029" sldId="278"/>
            <ac:spMk id="55" creationId="{934F1179-B481-4F9E-BCA3-AFB972070F83}"/>
          </ac:spMkLst>
        </pc:spChg>
        <pc:spChg chg="add del">
          <ac:chgData name="Berry, Michael" userId="8ce3942b-b7dd-4e17-8ac1-eec541f6e13c" providerId="ADAL" clId="{EF182D8D-692E-4B1C-9F69-5FE031C3BD14}" dt="2023-02-08T00:44:59.480" v="815" actId="26606"/>
          <ac:spMkLst>
            <pc:docMk/>
            <pc:sldMk cId="4043494029" sldId="278"/>
            <ac:spMk id="56" creationId="{827DC2C4-B485-428A-BF4A-472D2967F47F}"/>
          </ac:spMkLst>
        </pc:spChg>
        <pc:spChg chg="add del">
          <ac:chgData name="Berry, Michael" userId="8ce3942b-b7dd-4e17-8ac1-eec541f6e13c" providerId="ADAL" clId="{EF182D8D-692E-4B1C-9F69-5FE031C3BD14}" dt="2023-02-08T00:44:59.480" v="815" actId="26606"/>
          <ac:spMkLst>
            <pc:docMk/>
            <pc:sldMk cId="4043494029" sldId="278"/>
            <ac:spMk id="57" creationId="{EE04B5EB-F158-4507-90DD-BD23620C7CC9}"/>
          </ac:spMkLst>
        </pc:spChg>
        <pc:spChg chg="add del">
          <ac:chgData name="Berry, Michael" userId="8ce3942b-b7dd-4e17-8ac1-eec541f6e13c" providerId="ADAL" clId="{EF182D8D-692E-4B1C-9F69-5FE031C3BD14}" dt="2023-02-08T00:49:01.191" v="1029" actId="26606"/>
          <ac:spMkLst>
            <pc:docMk/>
            <pc:sldMk cId="4043494029" sldId="278"/>
            <ac:spMk id="58" creationId="{9DBC8166-481C-4473-95F5-9A5B9073B7F1}"/>
          </ac:spMkLst>
        </pc:spChg>
        <pc:spChg chg="add del">
          <ac:chgData name="Berry, Michael" userId="8ce3942b-b7dd-4e17-8ac1-eec541f6e13c" providerId="ADAL" clId="{EF182D8D-692E-4B1C-9F69-5FE031C3BD14}" dt="2023-02-08T00:45:01.317" v="817" actId="26606"/>
          <ac:spMkLst>
            <pc:docMk/>
            <pc:sldMk cId="4043494029" sldId="278"/>
            <ac:spMk id="59" creationId="{C3896A03-3945-419A-B66B-4EE266EDD152}"/>
          </ac:spMkLst>
        </pc:spChg>
        <pc:spChg chg="add del">
          <ac:chgData name="Berry, Michael" userId="8ce3942b-b7dd-4e17-8ac1-eec541f6e13c" providerId="ADAL" clId="{EF182D8D-692E-4B1C-9F69-5FE031C3BD14}" dt="2023-02-08T00:45:01.317" v="817" actId="26606"/>
          <ac:spMkLst>
            <pc:docMk/>
            <pc:sldMk cId="4043494029" sldId="278"/>
            <ac:spMk id="60" creationId="{B34F5AD2-EDBD-4BBD-A55C-EAFFD0C7097A}"/>
          </ac:spMkLst>
        </pc:spChg>
        <pc:spChg chg="add del">
          <ac:chgData name="Berry, Michael" userId="8ce3942b-b7dd-4e17-8ac1-eec541f6e13c" providerId="ADAL" clId="{EF182D8D-692E-4B1C-9F69-5FE031C3BD14}" dt="2023-02-08T00:49:01.191" v="1029" actId="26606"/>
          <ac:spMkLst>
            <pc:docMk/>
            <pc:sldMk cId="4043494029" sldId="278"/>
            <ac:spMk id="61" creationId="{A5A5CE6E-90AF-4D43-A014-1F9EC83EB93D}"/>
          </ac:spMkLst>
        </pc:spChg>
        <pc:spChg chg="add del">
          <ac:chgData name="Berry, Michael" userId="8ce3942b-b7dd-4e17-8ac1-eec541f6e13c" providerId="ADAL" clId="{EF182D8D-692E-4B1C-9F69-5FE031C3BD14}" dt="2023-02-08T00:45:07.546" v="819" actId="26606"/>
          <ac:spMkLst>
            <pc:docMk/>
            <pc:sldMk cId="4043494029" sldId="278"/>
            <ac:spMk id="62" creationId="{6DDA8CE9-E0A6-4FF2-823D-D08607606DC2}"/>
          </ac:spMkLst>
        </pc:spChg>
        <pc:spChg chg="add del">
          <ac:chgData name="Berry, Michael" userId="8ce3942b-b7dd-4e17-8ac1-eec541f6e13c" providerId="ADAL" clId="{EF182D8D-692E-4B1C-9F69-5FE031C3BD14}" dt="2023-02-08T00:45:07.546" v="819" actId="26606"/>
          <ac:spMkLst>
            <pc:docMk/>
            <pc:sldMk cId="4043494029" sldId="278"/>
            <ac:spMk id="63" creationId="{11195564-33B9-434B-9641-764F5905A56F}"/>
          </ac:spMkLst>
        </pc:spChg>
        <pc:spChg chg="add del">
          <ac:chgData name="Berry, Michael" userId="8ce3942b-b7dd-4e17-8ac1-eec541f6e13c" providerId="ADAL" clId="{EF182D8D-692E-4B1C-9F69-5FE031C3BD14}" dt="2023-02-08T00:49:03.379" v="1031" actId="26606"/>
          <ac:spMkLst>
            <pc:docMk/>
            <pc:sldMk cId="4043494029" sldId="278"/>
            <ac:spMk id="67" creationId="{9DBC8166-481C-4473-95F5-9A5B9073B7F1}"/>
          </ac:spMkLst>
        </pc:spChg>
        <pc:spChg chg="add del">
          <ac:chgData name="Berry, Michael" userId="8ce3942b-b7dd-4e17-8ac1-eec541f6e13c" providerId="ADAL" clId="{EF182D8D-692E-4B1C-9F69-5FE031C3BD14}" dt="2023-02-08T00:49:03.379" v="1031" actId="26606"/>
          <ac:spMkLst>
            <pc:docMk/>
            <pc:sldMk cId="4043494029" sldId="278"/>
            <ac:spMk id="68" creationId="{A5A5CE6E-90AF-4D43-A014-1F9EC83EB93D}"/>
          </ac:spMkLst>
        </pc:spChg>
        <pc:spChg chg="add del">
          <ac:chgData name="Berry, Michael" userId="8ce3942b-b7dd-4e17-8ac1-eec541f6e13c" providerId="ADAL" clId="{EF182D8D-692E-4B1C-9F69-5FE031C3BD14}" dt="2023-02-08T00:49:05.783" v="1033" actId="26606"/>
          <ac:spMkLst>
            <pc:docMk/>
            <pc:sldMk cId="4043494029" sldId="278"/>
            <ac:spMk id="72" creationId="{42285737-90EE-47DC-AC80-8AE156B11969}"/>
          </ac:spMkLst>
        </pc:spChg>
        <pc:spChg chg="add del">
          <ac:chgData name="Berry, Michael" userId="8ce3942b-b7dd-4e17-8ac1-eec541f6e13c" providerId="ADAL" clId="{EF182D8D-692E-4B1C-9F69-5FE031C3BD14}" dt="2023-02-08T00:45:09.108" v="821" actId="26606"/>
          <ac:spMkLst>
            <pc:docMk/>
            <pc:sldMk cId="4043494029" sldId="278"/>
            <ac:spMk id="73" creationId="{A8DB9CD9-59B1-4D73-BC4C-98796A48EF9B}"/>
          </ac:spMkLst>
        </pc:spChg>
        <pc:spChg chg="add del">
          <ac:chgData name="Berry, Michael" userId="8ce3942b-b7dd-4e17-8ac1-eec541f6e13c" providerId="ADAL" clId="{EF182D8D-692E-4B1C-9F69-5FE031C3BD14}" dt="2023-02-08T00:45:09.108" v="821" actId="26606"/>
          <ac:spMkLst>
            <pc:docMk/>
            <pc:sldMk cId="4043494029" sldId="278"/>
            <ac:spMk id="74" creationId="{8874A6A9-41FF-4E33-AFA8-F9F81436A59E}"/>
          </ac:spMkLst>
        </pc:spChg>
        <pc:spChg chg="add del">
          <ac:chgData name="Berry, Michael" userId="8ce3942b-b7dd-4e17-8ac1-eec541f6e13c" providerId="ADAL" clId="{EF182D8D-692E-4B1C-9F69-5FE031C3BD14}" dt="2023-02-08T00:45:10.470" v="823" actId="26606"/>
          <ac:spMkLst>
            <pc:docMk/>
            <pc:sldMk cId="4043494029" sldId="278"/>
            <ac:spMk id="83" creationId="{73A25D70-4A55-4F72-B9C5-A69CDBF4DB42}"/>
          </ac:spMkLst>
        </pc:spChg>
        <pc:spChg chg="add del">
          <ac:chgData name="Berry, Michael" userId="8ce3942b-b7dd-4e17-8ac1-eec541f6e13c" providerId="ADAL" clId="{EF182D8D-692E-4B1C-9F69-5FE031C3BD14}" dt="2023-02-08T00:45:10.470" v="823" actId="26606"/>
          <ac:spMkLst>
            <pc:docMk/>
            <pc:sldMk cId="4043494029" sldId="278"/>
            <ac:spMk id="84" creationId="{54957100-6D8B-4161-9F2F-C0A949EC84C4}"/>
          </ac:spMkLst>
        </pc:spChg>
        <pc:spChg chg="add del">
          <ac:chgData name="Berry, Michael" userId="8ce3942b-b7dd-4e17-8ac1-eec541f6e13c" providerId="ADAL" clId="{EF182D8D-692E-4B1C-9F69-5FE031C3BD14}" dt="2023-02-08T00:45:10.470" v="823" actId="26606"/>
          <ac:spMkLst>
            <pc:docMk/>
            <pc:sldMk cId="4043494029" sldId="278"/>
            <ac:spMk id="85" creationId="{0BD8B065-EE51-4AE2-A94C-86249998FD7B}"/>
          </ac:spMkLst>
        </pc:spChg>
        <pc:spChg chg="add del">
          <ac:chgData name="Berry, Michael" userId="8ce3942b-b7dd-4e17-8ac1-eec541f6e13c" providerId="ADAL" clId="{EF182D8D-692E-4B1C-9F69-5FE031C3BD14}" dt="2023-02-08T00:49:06.794" v="1035" actId="26606"/>
          <ac:spMkLst>
            <pc:docMk/>
            <pc:sldMk cId="4043494029" sldId="278"/>
            <ac:spMk id="89" creationId="{42285737-90EE-47DC-AC80-8AE156B11969}"/>
          </ac:spMkLst>
        </pc:spChg>
        <pc:spChg chg="add del">
          <ac:chgData name="Berry, Michael" userId="8ce3942b-b7dd-4e17-8ac1-eec541f6e13c" providerId="ADAL" clId="{EF182D8D-692E-4B1C-9F69-5FE031C3BD14}" dt="2023-02-08T00:45:14.696" v="825" actId="26606"/>
          <ac:spMkLst>
            <pc:docMk/>
            <pc:sldMk cId="4043494029" sldId="278"/>
            <ac:spMk id="97" creationId="{B26EE4FD-480F-42A5-9FEB-DA630457CFB7}"/>
          </ac:spMkLst>
        </pc:spChg>
        <pc:spChg chg="add del">
          <ac:chgData name="Berry, Michael" userId="8ce3942b-b7dd-4e17-8ac1-eec541f6e13c" providerId="ADAL" clId="{EF182D8D-692E-4B1C-9F69-5FE031C3BD14}" dt="2023-02-08T00:45:14.696" v="825" actId="26606"/>
          <ac:spMkLst>
            <pc:docMk/>
            <pc:sldMk cId="4043494029" sldId="278"/>
            <ac:spMk id="98" creationId="{A187062F-BE14-42FC-B06A-607DB23849C3}"/>
          </ac:spMkLst>
        </pc:spChg>
        <pc:spChg chg="add del">
          <ac:chgData name="Berry, Michael" userId="8ce3942b-b7dd-4e17-8ac1-eec541f6e13c" providerId="ADAL" clId="{EF182D8D-692E-4B1C-9F69-5FE031C3BD14}" dt="2023-02-08T00:45:14.696" v="825" actId="26606"/>
          <ac:spMkLst>
            <pc:docMk/>
            <pc:sldMk cId="4043494029" sldId="278"/>
            <ac:spMk id="99" creationId="{731FE21B-2A45-4BF5-8B03-E12341988774}"/>
          </ac:spMkLst>
        </pc:spChg>
        <pc:spChg chg="add del">
          <ac:chgData name="Berry, Michael" userId="8ce3942b-b7dd-4e17-8ac1-eec541f6e13c" providerId="ADAL" clId="{EF182D8D-692E-4B1C-9F69-5FE031C3BD14}" dt="2023-02-08T00:45:14.696" v="825" actId="26606"/>
          <ac:spMkLst>
            <pc:docMk/>
            <pc:sldMk cId="4043494029" sldId="278"/>
            <ac:spMk id="100" creationId="{2DC5A94D-79ED-48F5-9DC5-96CBB507CEC8}"/>
          </ac:spMkLst>
        </pc:spChg>
        <pc:spChg chg="add del">
          <ac:chgData name="Berry, Michael" userId="8ce3942b-b7dd-4e17-8ac1-eec541f6e13c" providerId="ADAL" clId="{EF182D8D-692E-4B1C-9F69-5FE031C3BD14}" dt="2023-02-08T00:45:14.696" v="825" actId="26606"/>
          <ac:spMkLst>
            <pc:docMk/>
            <pc:sldMk cId="4043494029" sldId="278"/>
            <ac:spMk id="101" creationId="{93A3D4BE-AF25-4F9A-9C29-1145CCE24A28}"/>
          </ac:spMkLst>
        </pc:spChg>
        <pc:spChg chg="add del">
          <ac:chgData name="Berry, Michael" userId="8ce3942b-b7dd-4e17-8ac1-eec541f6e13c" providerId="ADAL" clId="{EF182D8D-692E-4B1C-9F69-5FE031C3BD14}" dt="2023-02-08T00:45:17.096" v="827" actId="26606"/>
          <ac:spMkLst>
            <pc:docMk/>
            <pc:sldMk cId="4043494029" sldId="278"/>
            <ac:spMk id="103" creationId="{DA3C47C2-33A2-44B2-BEAB-FEB679075C24}"/>
          </ac:spMkLst>
        </pc:spChg>
        <pc:spChg chg="add del">
          <ac:chgData name="Berry, Michael" userId="8ce3942b-b7dd-4e17-8ac1-eec541f6e13c" providerId="ADAL" clId="{EF182D8D-692E-4B1C-9F69-5FE031C3BD14}" dt="2023-02-08T00:45:17.096" v="827" actId="26606"/>
          <ac:spMkLst>
            <pc:docMk/>
            <pc:sldMk cId="4043494029" sldId="278"/>
            <ac:spMk id="104" creationId="{AD182BA8-54AD-4D9F-8264-B0FA8BB47D7C}"/>
          </ac:spMkLst>
        </pc:spChg>
        <pc:spChg chg="add del">
          <ac:chgData name="Berry, Michael" userId="8ce3942b-b7dd-4e17-8ac1-eec541f6e13c" providerId="ADAL" clId="{EF182D8D-692E-4B1C-9F69-5FE031C3BD14}" dt="2023-02-08T00:45:17.096" v="827" actId="26606"/>
          <ac:spMkLst>
            <pc:docMk/>
            <pc:sldMk cId="4043494029" sldId="278"/>
            <ac:spMk id="105" creationId="{4ED83379-0499-45E1-AB78-6AA230F96442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07" creationId="{D278ADA9-6383-4BDD-80D2-8899A402687B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08" creationId="{484B7147-B0F6-40ED-B5A2-FF72BC8198B6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09" creationId="{B36D2DE0-0628-4A9A-A59D-7BA8B5EB3022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10" creationId="{48E405C9-94BE-41DA-928C-DEC9A8550E9F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11" creationId="{D2091A72-D5BB-42AC-8FD3-F7747D90861E}"/>
          </ac:spMkLst>
        </pc:spChg>
        <pc:spChg chg="add del">
          <ac:chgData name="Berry, Michael" userId="8ce3942b-b7dd-4e17-8ac1-eec541f6e13c" providerId="ADAL" clId="{EF182D8D-692E-4B1C-9F69-5FE031C3BD14}" dt="2023-02-08T00:45:18.529" v="829" actId="26606"/>
          <ac:spMkLst>
            <pc:docMk/>
            <pc:sldMk cId="4043494029" sldId="278"/>
            <ac:spMk id="112" creationId="{6ED12BFC-A737-46AF-8411-481112D54B0C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13" creationId="{76EFD3D9-44F0-4267-BCC1-1613E79D8274}"/>
          </ac:spMkLst>
        </pc:spChg>
        <pc:spChg chg="add del">
          <ac:chgData name="Berry, Michael" userId="8ce3942b-b7dd-4e17-8ac1-eec541f6e13c" providerId="ADAL" clId="{EF182D8D-692E-4B1C-9F69-5FE031C3BD14}" dt="2023-02-08T00:45:21.316" v="831" actId="26606"/>
          <ac:spMkLst>
            <pc:docMk/>
            <pc:sldMk cId="4043494029" sldId="278"/>
            <ac:spMk id="114" creationId="{16F9E488-0718-4E1E-9D12-26779F606252}"/>
          </ac:spMkLst>
        </pc:spChg>
        <pc:spChg chg="add del">
          <ac:chgData name="Berry, Michael" userId="8ce3942b-b7dd-4e17-8ac1-eec541f6e13c" providerId="ADAL" clId="{EF182D8D-692E-4B1C-9F69-5FE031C3BD14}" dt="2023-02-08T00:45:21.316" v="831" actId="26606"/>
          <ac:spMkLst>
            <pc:docMk/>
            <pc:sldMk cId="4043494029" sldId="278"/>
            <ac:spMk id="115" creationId="{09BE6F6B-19BD-443C-8FB0-FA45F13F9535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17" creationId="{A779A851-95D6-41AF-937A-B0E4B7F6FA8D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18" creationId="{953FB2E7-B6CB-429C-81EB-D9516D6D5C8D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19" creationId="{2EC40DB1-B719-4A13-9A4D-0966B4B27866}"/>
          </ac:spMkLst>
        </pc:spChg>
        <pc:spChg chg="add del">
          <ac:chgData name="Berry, Michael" userId="8ce3942b-b7dd-4e17-8ac1-eec541f6e13c" providerId="ADAL" clId="{EF182D8D-692E-4B1C-9F69-5FE031C3BD14}" dt="2023-02-08T00:45:22.614" v="834" actId="26606"/>
          <ac:spMkLst>
            <pc:docMk/>
            <pc:sldMk cId="4043494029" sldId="278"/>
            <ac:spMk id="120" creationId="{787F4F1C-8D3D-4EC1-B72D-A0470A5A08B8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22" creationId="{82211336-CFF3-412D-868A-6679C1004C45}"/>
          </ac:spMkLst>
        </pc:spChg>
        <pc:spChg chg="add del">
          <ac:chgData name="Berry, Michael" userId="8ce3942b-b7dd-4e17-8ac1-eec541f6e13c" providerId="ADAL" clId="{EF182D8D-692E-4B1C-9F69-5FE031C3BD14}" dt="2023-02-08T00:49:09.074" v="1037" actId="26606"/>
          <ac:spMkLst>
            <pc:docMk/>
            <pc:sldMk cId="4043494029" sldId="278"/>
            <ac:spMk id="123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13.210" v="1039" actId="26606"/>
          <ac:spMkLst>
            <pc:docMk/>
            <pc:sldMk cId="4043494029" sldId="278"/>
            <ac:spMk id="125" creationId="{081EA652-8C6A-4E69-BEB9-170809474553}"/>
          </ac:spMkLst>
        </pc:spChg>
        <pc:spChg chg="add del">
          <ac:chgData name="Berry, Michael" userId="8ce3942b-b7dd-4e17-8ac1-eec541f6e13c" providerId="ADAL" clId="{EF182D8D-692E-4B1C-9F69-5FE031C3BD14}" dt="2023-02-08T00:49:13.210" v="1039" actId="26606"/>
          <ac:spMkLst>
            <pc:docMk/>
            <pc:sldMk cId="4043494029" sldId="278"/>
            <ac:spMk id="126" creationId="{5298780A-33B9-4EA2-8F67-DE68AD62841B}"/>
          </ac:spMkLst>
        </pc:spChg>
        <pc:spChg chg="add del">
          <ac:chgData name="Berry, Michael" userId="8ce3942b-b7dd-4e17-8ac1-eec541f6e13c" providerId="ADAL" clId="{EF182D8D-692E-4B1C-9F69-5FE031C3BD14}" dt="2023-02-08T00:49:13.210" v="1039" actId="26606"/>
          <ac:spMkLst>
            <pc:docMk/>
            <pc:sldMk cId="4043494029" sldId="278"/>
            <ac:spMk id="127" creationId="{7F488E8B-4E1E-4402-8935-D4E6C02615C7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28" creationId="{0B3B9DBC-97CC-4A18-B4A6-66E240292269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29" creationId="{F4492644-1D84-449E-94E4-5FC5C873D32E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30" creationId="{94EE1A74-DEBF-434E-8B5E-7AB296ECBE08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31" creationId="{8C7C4D4B-92D9-4FA4-A294-749E8574FF51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32" creationId="{BADA3358-2A3F-41B0-A458-6FD1DB3AF9BB}"/>
          </ac:spMkLst>
        </pc:spChg>
        <pc:spChg chg="add del">
          <ac:chgData name="Berry, Michael" userId="8ce3942b-b7dd-4e17-8ac1-eec541f6e13c" providerId="ADAL" clId="{EF182D8D-692E-4B1C-9F69-5FE031C3BD14}" dt="2023-02-08T00:45:34.245" v="836" actId="26606"/>
          <ac:spMkLst>
            <pc:docMk/>
            <pc:sldMk cId="4043494029" sldId="278"/>
            <ac:spMk id="133" creationId="{E4737216-37B2-43AD-AB08-05BFCCEFC99E}"/>
          </ac:spMkLst>
        </pc:spChg>
        <pc:spChg chg="add del">
          <ac:chgData name="Berry, Michael" userId="8ce3942b-b7dd-4e17-8ac1-eec541f6e13c" providerId="ADAL" clId="{EF182D8D-692E-4B1C-9F69-5FE031C3BD14}" dt="2023-02-08T00:45:35.448" v="838" actId="26606"/>
          <ac:spMkLst>
            <pc:docMk/>
            <pc:sldMk cId="4043494029" sldId="278"/>
            <ac:spMk id="135" creationId="{5FB946D7-1CA4-446E-8795-007CACFDEB88}"/>
          </ac:spMkLst>
        </pc:spChg>
        <pc:spChg chg="add del">
          <ac:chgData name="Berry, Michael" userId="8ce3942b-b7dd-4e17-8ac1-eec541f6e13c" providerId="ADAL" clId="{EF182D8D-692E-4B1C-9F69-5FE031C3BD14}" dt="2023-02-08T00:45:35.448" v="838" actId="26606"/>
          <ac:spMkLst>
            <pc:docMk/>
            <pc:sldMk cId="4043494029" sldId="278"/>
            <ac:spMk id="136" creationId="{192416F2-BC84-4D7C-80C6-6296C10C3819}"/>
          </ac:spMkLst>
        </pc:spChg>
        <pc:spChg chg="add del">
          <ac:chgData name="Berry, Michael" userId="8ce3942b-b7dd-4e17-8ac1-eec541f6e13c" providerId="ADAL" clId="{EF182D8D-692E-4B1C-9F69-5FE031C3BD14}" dt="2023-02-08T00:49:13.210" v="1039" actId="26606"/>
          <ac:spMkLst>
            <pc:docMk/>
            <pc:sldMk cId="4043494029" sldId="278"/>
            <ac:spMk id="138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39" creationId="{0B3B9DBC-97CC-4A18-B4A6-66E240292269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40" creationId="{F4492644-1D84-449E-94E4-5FC5C873D32E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41" creationId="{94EE1A74-DEBF-434E-8B5E-7AB296ECBE08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42" creationId="{8C7C4D4B-92D9-4FA4-A294-749E8574FF51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43" creationId="{BADA3358-2A3F-41B0-A458-6FD1DB3AF9BB}"/>
          </ac:spMkLst>
        </pc:spChg>
        <pc:spChg chg="add del">
          <ac:chgData name="Berry, Michael" userId="8ce3942b-b7dd-4e17-8ac1-eec541f6e13c" providerId="ADAL" clId="{EF182D8D-692E-4B1C-9F69-5FE031C3BD14}" dt="2023-02-08T00:46:26.344" v="842" actId="700"/>
          <ac:spMkLst>
            <pc:docMk/>
            <pc:sldMk cId="4043494029" sldId="278"/>
            <ac:spMk id="144" creationId="{E4737216-37B2-43AD-AB08-05BFCCEFC99E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45" creationId="{827B839B-9ADE-406B-8590-F1CAEDED45A1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46" creationId="{CFE45BF0-46DB-408C-B5F7-7B11716805D4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47" creationId="{2AEBC8F2-97B1-41B4-93F1-2D289E197FBA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48" creationId="{472E3A19-F5D5-48FC-BB9C-48C2F68F598B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49" creationId="{7A62E32F-BB65-43A8-8EB5-92346890E549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50" creationId="{14E91B64-9FCC-451E-AFB4-A827D6329367}"/>
          </ac:spMkLst>
        </pc:spChg>
        <pc:spChg chg="add del">
          <ac:chgData name="Berry, Michael" userId="8ce3942b-b7dd-4e17-8ac1-eec541f6e13c" providerId="ADAL" clId="{EF182D8D-692E-4B1C-9F69-5FE031C3BD14}" dt="2023-02-08T00:49:14.550" v="1041" actId="26606"/>
          <ac:spMkLst>
            <pc:docMk/>
            <pc:sldMk cId="4043494029" sldId="278"/>
            <ac:spMk id="151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15.659" v="1043" actId="26606"/>
          <ac:spMkLst>
            <pc:docMk/>
            <pc:sldMk cId="4043494029" sldId="278"/>
            <ac:spMk id="153" creationId="{18873D23-2DCF-4B31-A009-95721C06E8E1}"/>
          </ac:spMkLst>
        </pc:spChg>
        <pc:spChg chg="add del">
          <ac:chgData name="Berry, Michael" userId="8ce3942b-b7dd-4e17-8ac1-eec541f6e13c" providerId="ADAL" clId="{EF182D8D-692E-4B1C-9F69-5FE031C3BD14}" dt="2023-02-08T00:49:15.659" v="1043" actId="26606"/>
          <ac:spMkLst>
            <pc:docMk/>
            <pc:sldMk cId="4043494029" sldId="278"/>
            <ac:spMk id="154" creationId="{C13EF075-D4EF-4929-ADBC-91B27DA19955}"/>
          </ac:spMkLst>
        </pc:spChg>
        <pc:spChg chg="add del">
          <ac:chgData name="Berry, Michael" userId="8ce3942b-b7dd-4e17-8ac1-eec541f6e13c" providerId="ADAL" clId="{EF182D8D-692E-4B1C-9F69-5FE031C3BD14}" dt="2023-02-08T00:49:15.659" v="1043" actId="26606"/>
          <ac:spMkLst>
            <pc:docMk/>
            <pc:sldMk cId="4043494029" sldId="278"/>
            <ac:spMk id="160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0.112" v="1045" actId="26606"/>
          <ac:spMkLst>
            <pc:docMk/>
            <pc:sldMk cId="4043494029" sldId="278"/>
            <ac:spMk id="162" creationId="{B775CD93-9DF2-48CB-9F57-1BCA9A46C7FA}"/>
          </ac:spMkLst>
        </pc:spChg>
        <pc:spChg chg="add del">
          <ac:chgData name="Berry, Michael" userId="8ce3942b-b7dd-4e17-8ac1-eec541f6e13c" providerId="ADAL" clId="{EF182D8D-692E-4B1C-9F69-5FE031C3BD14}" dt="2023-02-08T00:49:20.112" v="1045" actId="26606"/>
          <ac:spMkLst>
            <pc:docMk/>
            <pc:sldMk cId="4043494029" sldId="278"/>
            <ac:spMk id="163" creationId="{6166C6D1-23AC-49C4-BA07-238E4E9F8CEB}"/>
          </ac:spMkLst>
        </pc:spChg>
        <pc:spChg chg="add del">
          <ac:chgData name="Berry, Michael" userId="8ce3942b-b7dd-4e17-8ac1-eec541f6e13c" providerId="ADAL" clId="{EF182D8D-692E-4B1C-9F69-5FE031C3BD14}" dt="2023-02-08T00:49:20.112" v="1045" actId="26606"/>
          <ac:spMkLst>
            <pc:docMk/>
            <pc:sldMk cId="4043494029" sldId="278"/>
            <ac:spMk id="164" creationId="{1C091803-41C2-48E0-9228-5148460C7479}"/>
          </ac:spMkLst>
        </pc:spChg>
        <pc:spChg chg="add del">
          <ac:chgData name="Berry, Michael" userId="8ce3942b-b7dd-4e17-8ac1-eec541f6e13c" providerId="ADAL" clId="{EF182D8D-692E-4B1C-9F69-5FE031C3BD14}" dt="2023-02-08T00:49:20.112" v="1045" actId="26606"/>
          <ac:spMkLst>
            <pc:docMk/>
            <pc:sldMk cId="4043494029" sldId="278"/>
            <ac:spMk id="165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67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68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69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70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71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0:49:20.790" v="1047" actId="26606"/>
          <ac:spMkLst>
            <pc:docMk/>
            <pc:sldMk cId="4043494029" sldId="278"/>
            <ac:spMk id="172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4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5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6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7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8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79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80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49:23.802" v="1049" actId="26606"/>
          <ac:spMkLst>
            <pc:docMk/>
            <pc:sldMk cId="4043494029" sldId="278"/>
            <ac:spMk id="181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5.131" v="1051" actId="26606"/>
          <ac:spMkLst>
            <pc:docMk/>
            <pc:sldMk cId="4043494029" sldId="278"/>
            <ac:spMk id="183" creationId="{C2554CA6-288E-4202-BC52-2E5A8F0C0AED}"/>
          </ac:spMkLst>
        </pc:spChg>
        <pc:spChg chg="add del">
          <ac:chgData name="Berry, Michael" userId="8ce3942b-b7dd-4e17-8ac1-eec541f6e13c" providerId="ADAL" clId="{EF182D8D-692E-4B1C-9F69-5FE031C3BD14}" dt="2023-02-08T00:49:25.131" v="1051" actId="26606"/>
          <ac:spMkLst>
            <pc:docMk/>
            <pc:sldMk cId="4043494029" sldId="278"/>
            <ac:spMk id="184" creationId="{B10BB131-AC8E-4A8E-A5D1-36260F720C3B}"/>
          </ac:spMkLst>
        </pc:spChg>
        <pc:spChg chg="add del">
          <ac:chgData name="Berry, Michael" userId="8ce3942b-b7dd-4e17-8ac1-eec541f6e13c" providerId="ADAL" clId="{EF182D8D-692E-4B1C-9F69-5FE031C3BD14}" dt="2023-02-08T00:49:25.131" v="1051" actId="26606"/>
          <ac:spMkLst>
            <pc:docMk/>
            <pc:sldMk cId="4043494029" sldId="278"/>
            <ac:spMk id="185" creationId="{5B7778FC-632E-4DCA-A7CB-0D7731CCF970}"/>
          </ac:spMkLst>
        </pc:spChg>
        <pc:spChg chg="add del">
          <ac:chgData name="Berry, Michael" userId="8ce3942b-b7dd-4e17-8ac1-eec541f6e13c" providerId="ADAL" clId="{EF182D8D-692E-4B1C-9F69-5FE031C3BD14}" dt="2023-02-08T00:49:25.131" v="1051" actId="26606"/>
          <ac:spMkLst>
            <pc:docMk/>
            <pc:sldMk cId="4043494029" sldId="278"/>
            <ac:spMk id="186" creationId="{FA23A907-97FB-4A8F-880A-DD77401C4296}"/>
          </ac:spMkLst>
        </pc:spChg>
        <pc:spChg chg="add del">
          <ac:chgData name="Berry, Michael" userId="8ce3942b-b7dd-4e17-8ac1-eec541f6e13c" providerId="ADAL" clId="{EF182D8D-692E-4B1C-9F69-5FE031C3BD14}" dt="2023-02-08T00:49:25.131" v="1051" actId="26606"/>
          <ac:spMkLst>
            <pc:docMk/>
            <pc:sldMk cId="4043494029" sldId="278"/>
            <ac:spMk id="187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7.275" v="1053" actId="26606"/>
          <ac:spMkLst>
            <pc:docMk/>
            <pc:sldMk cId="4043494029" sldId="278"/>
            <ac:spMk id="189" creationId="{B6CDA21F-E7AF-4C75-8395-33F58D5B0E45}"/>
          </ac:spMkLst>
        </pc:spChg>
        <pc:spChg chg="add del">
          <ac:chgData name="Berry, Michael" userId="8ce3942b-b7dd-4e17-8ac1-eec541f6e13c" providerId="ADAL" clId="{EF182D8D-692E-4B1C-9F69-5FE031C3BD14}" dt="2023-02-08T00:49:27.275" v="1053" actId="26606"/>
          <ac:spMkLst>
            <pc:docMk/>
            <pc:sldMk cId="4043494029" sldId="278"/>
            <ac:spMk id="194" creationId="{D5B0017B-2ECA-49AF-B397-DC140825DF8D}"/>
          </ac:spMkLst>
        </pc:spChg>
        <pc:spChg chg="add del">
          <ac:chgData name="Berry, Michael" userId="8ce3942b-b7dd-4e17-8ac1-eec541f6e13c" providerId="ADAL" clId="{EF182D8D-692E-4B1C-9F69-5FE031C3BD14}" dt="2023-02-08T00:49:27.275" v="1053" actId="26606"/>
          <ac:spMkLst>
            <pc:docMk/>
            <pc:sldMk cId="4043494029" sldId="278"/>
            <ac:spMk id="195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28.489" v="1055" actId="26606"/>
          <ac:spMkLst>
            <pc:docMk/>
            <pc:sldMk cId="4043494029" sldId="278"/>
            <ac:spMk id="198" creationId="{C7FA33FF-088D-4F16-95A2-2C64D353DEA8}"/>
          </ac:spMkLst>
        </pc:spChg>
        <pc:spChg chg="add del">
          <ac:chgData name="Berry, Michael" userId="8ce3942b-b7dd-4e17-8ac1-eec541f6e13c" providerId="ADAL" clId="{EF182D8D-692E-4B1C-9F69-5FE031C3BD14}" dt="2023-02-08T00:49:28.489" v="1055" actId="26606"/>
          <ac:spMkLst>
            <pc:docMk/>
            <pc:sldMk cId="4043494029" sldId="278"/>
            <ac:spMk id="199" creationId="{A376EFB1-01CF-419F-ABF1-2AF02BBFCBD1}"/>
          </ac:spMkLst>
        </pc:spChg>
        <pc:spChg chg="add del">
          <ac:chgData name="Berry, Michael" userId="8ce3942b-b7dd-4e17-8ac1-eec541f6e13c" providerId="ADAL" clId="{EF182D8D-692E-4B1C-9F69-5FE031C3BD14}" dt="2023-02-08T00:49:28.489" v="1055" actId="26606"/>
          <ac:spMkLst>
            <pc:docMk/>
            <pc:sldMk cId="4043494029" sldId="278"/>
            <ac:spMk id="200" creationId="{FF9DEA15-78BD-4750-AA18-B9F28A6D5AB8}"/>
          </ac:spMkLst>
        </pc:spChg>
        <pc:spChg chg="add del">
          <ac:chgData name="Berry, Michael" userId="8ce3942b-b7dd-4e17-8ac1-eec541f6e13c" providerId="ADAL" clId="{EF182D8D-692E-4B1C-9F69-5FE031C3BD14}" dt="2023-02-08T00:49:28.489" v="1055" actId="26606"/>
          <ac:spMkLst>
            <pc:docMk/>
            <pc:sldMk cId="4043494029" sldId="278"/>
            <ac:spMk id="201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31.656" v="1057" actId="26606"/>
          <ac:spMkLst>
            <pc:docMk/>
            <pc:sldMk cId="4043494029" sldId="278"/>
            <ac:spMk id="203" creationId="{777A147A-9ED8-46B4-8660-1B3C2AA880B5}"/>
          </ac:spMkLst>
        </pc:spChg>
        <pc:spChg chg="add del">
          <ac:chgData name="Berry, Michael" userId="8ce3942b-b7dd-4e17-8ac1-eec541f6e13c" providerId="ADAL" clId="{EF182D8D-692E-4B1C-9F69-5FE031C3BD14}" dt="2023-02-08T00:49:31.656" v="1057" actId="26606"/>
          <ac:spMkLst>
            <pc:docMk/>
            <pc:sldMk cId="4043494029" sldId="278"/>
            <ac:spMk id="204" creationId="{5D6C15A0-C087-4593-8414-2B4EC1CDC3DE}"/>
          </ac:spMkLst>
        </pc:spChg>
        <pc:spChg chg="add del">
          <ac:chgData name="Berry, Michael" userId="8ce3942b-b7dd-4e17-8ac1-eec541f6e13c" providerId="ADAL" clId="{EF182D8D-692E-4B1C-9F69-5FE031C3BD14}" dt="2023-02-08T00:49:31.656" v="1057" actId="26606"/>
          <ac:spMkLst>
            <pc:docMk/>
            <pc:sldMk cId="4043494029" sldId="278"/>
            <ac:spMk id="205" creationId="{C891135F-5C13-9C7D-2884-3C87B228411B}"/>
          </ac:spMkLst>
        </pc:spChg>
        <pc:spChg chg="add del">
          <ac:chgData name="Berry, Michael" userId="8ce3942b-b7dd-4e17-8ac1-eec541f6e13c" providerId="ADAL" clId="{EF182D8D-692E-4B1C-9F69-5FE031C3BD14}" dt="2023-02-08T00:49:32.895" v="1059" actId="26606"/>
          <ac:spMkLst>
            <pc:docMk/>
            <pc:sldMk cId="4043494029" sldId="278"/>
            <ac:spMk id="207" creationId="{DFF2AC85-FAA0-4844-813F-83C04D7382E2}"/>
          </ac:spMkLst>
        </pc:spChg>
        <pc:spChg chg="add del">
          <ac:chgData name="Berry, Michael" userId="8ce3942b-b7dd-4e17-8ac1-eec541f6e13c" providerId="ADAL" clId="{EF182D8D-692E-4B1C-9F69-5FE031C3BD14}" dt="2023-02-08T00:49:32.895" v="1059" actId="26606"/>
          <ac:spMkLst>
            <pc:docMk/>
            <pc:sldMk cId="4043494029" sldId="278"/>
            <ac:spMk id="208" creationId="{89CC0F1E-BAA2-47B1-8F83-7ECB9FD9E009}"/>
          </ac:spMkLst>
        </pc:spChg>
        <pc:spChg chg="add del">
          <ac:chgData name="Berry, Michael" userId="8ce3942b-b7dd-4e17-8ac1-eec541f6e13c" providerId="ADAL" clId="{EF182D8D-692E-4B1C-9F69-5FE031C3BD14}" dt="2023-02-08T00:49:32.895" v="1059" actId="26606"/>
          <ac:spMkLst>
            <pc:docMk/>
            <pc:sldMk cId="4043494029" sldId="278"/>
            <ac:spMk id="209" creationId="{C891135F-5C13-9C7D-2884-3C87B228411B}"/>
          </ac:spMkLst>
        </pc:spChg>
        <pc:spChg chg="ad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211" creationId="{1BB867FF-FC45-48F7-8104-F89BE54909F1}"/>
          </ac:spMkLst>
        </pc:spChg>
        <pc:spChg chg="ad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212" creationId="{8BB56887-D0D5-4F0C-9E19-7247EB83C8B7}"/>
          </ac:spMkLst>
        </pc:spChg>
        <pc:spChg chg="ad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213" creationId="{081E4A58-353D-44AE-B2FC-2A74E2E400F7}"/>
          </ac:spMkLst>
        </pc:spChg>
        <pc:spChg chg="add">
          <ac:chgData name="Berry, Michael" userId="8ce3942b-b7dd-4e17-8ac1-eec541f6e13c" providerId="ADAL" clId="{EF182D8D-692E-4B1C-9F69-5FE031C3BD14}" dt="2023-02-08T00:49:32.904" v="1060" actId="26606"/>
          <ac:spMkLst>
            <pc:docMk/>
            <pc:sldMk cId="4043494029" sldId="278"/>
            <ac:spMk id="214" creationId="{C891135F-5C13-9C7D-2884-3C87B228411B}"/>
          </ac:spMkLst>
        </pc:spChg>
        <pc:grpChg chg="add del">
          <ac:chgData name="Berry, Michael" userId="8ce3942b-b7dd-4e17-8ac1-eec541f6e13c" providerId="ADAL" clId="{EF182D8D-692E-4B1C-9F69-5FE031C3BD14}" dt="2023-02-08T00:45:07.546" v="819" actId="26606"/>
          <ac:grpSpMkLst>
            <pc:docMk/>
            <pc:sldMk cId="4043494029" sldId="278"/>
            <ac:grpSpMk id="64" creationId="{1D18C537-E336-47C4-836B-C342A230F8F3}"/>
          </ac:grpSpMkLst>
        </pc:grpChg>
        <pc:grpChg chg="add del">
          <ac:chgData name="Berry, Michael" userId="8ce3942b-b7dd-4e17-8ac1-eec541f6e13c" providerId="ADAL" clId="{EF182D8D-692E-4B1C-9F69-5FE031C3BD14}" dt="2023-02-08T00:45:07.546" v="819" actId="26606"/>
          <ac:grpSpMkLst>
            <pc:docMk/>
            <pc:sldMk cId="4043494029" sldId="278"/>
            <ac:grpSpMk id="69" creationId="{5A1259D8-0C3A-4069-A22F-537BBBB61A9C}"/>
          </ac:grpSpMkLst>
        </pc:grpChg>
        <pc:grpChg chg="add del">
          <ac:chgData name="Berry, Michael" userId="8ce3942b-b7dd-4e17-8ac1-eec541f6e13c" providerId="ADAL" clId="{EF182D8D-692E-4B1C-9F69-5FE031C3BD14}" dt="2023-02-08T00:45:09.108" v="821" actId="26606"/>
          <ac:grpSpMkLst>
            <pc:docMk/>
            <pc:sldMk cId="4043494029" sldId="278"/>
            <ac:grpSpMk id="75" creationId="{721D730E-1F97-4071-B143-B05E6D2599BC}"/>
          </ac:grpSpMkLst>
        </pc:grpChg>
        <pc:grpChg chg="add del">
          <ac:chgData name="Berry, Michael" userId="8ce3942b-b7dd-4e17-8ac1-eec541f6e13c" providerId="ADAL" clId="{EF182D8D-692E-4B1C-9F69-5FE031C3BD14}" dt="2023-02-08T00:49:05.783" v="1033" actId="26606"/>
          <ac:grpSpMkLst>
            <pc:docMk/>
            <pc:sldMk cId="4043494029" sldId="278"/>
            <ac:grpSpMk id="76" creationId="{B57BDC17-F1B3-455F-BBF1-680AA1F25C06}"/>
          </ac:grpSpMkLst>
        </pc:grpChg>
        <pc:grpChg chg="add del">
          <ac:chgData name="Berry, Michael" userId="8ce3942b-b7dd-4e17-8ac1-eec541f6e13c" providerId="ADAL" clId="{EF182D8D-692E-4B1C-9F69-5FE031C3BD14}" dt="2023-02-08T00:45:10.470" v="823" actId="26606"/>
          <ac:grpSpMkLst>
            <pc:docMk/>
            <pc:sldMk cId="4043494029" sldId="278"/>
            <ac:grpSpMk id="86" creationId="{18999293-B054-4B57-A26F-D04C2BB11338}"/>
          </ac:grpSpMkLst>
        </pc:grpChg>
        <pc:grpChg chg="add del">
          <ac:chgData name="Berry, Michael" userId="8ce3942b-b7dd-4e17-8ac1-eec541f6e13c" providerId="ADAL" clId="{EF182D8D-692E-4B1C-9F69-5FE031C3BD14}" dt="2023-02-08T00:49:06.794" v="1035" actId="26606"/>
          <ac:grpSpMkLst>
            <pc:docMk/>
            <pc:sldMk cId="4043494029" sldId="278"/>
            <ac:grpSpMk id="90" creationId="{B57BDC17-F1B3-455F-BBF1-680AA1F25C06}"/>
          </ac:grpSpMkLst>
        </pc:grpChg>
        <pc:grpChg chg="add del">
          <ac:chgData name="Berry, Michael" userId="8ce3942b-b7dd-4e17-8ac1-eec541f6e13c" providerId="ADAL" clId="{EF182D8D-692E-4B1C-9F69-5FE031C3BD14}" dt="2023-02-08T00:45:10.470" v="823" actId="26606"/>
          <ac:grpSpMkLst>
            <pc:docMk/>
            <pc:sldMk cId="4043494029" sldId="278"/>
            <ac:grpSpMk id="91" creationId="{761945C4-D997-42F3-B59A-984CF0066715}"/>
          </ac:grpSpMkLst>
        </pc:grpChg>
        <pc:grpChg chg="add del">
          <ac:chgData name="Berry, Michael" userId="8ce3942b-b7dd-4e17-8ac1-eec541f6e13c" providerId="ADAL" clId="{EF182D8D-692E-4B1C-9F69-5FE031C3BD14}" dt="2023-02-08T00:45:21.316" v="831" actId="26606"/>
          <ac:grpSpMkLst>
            <pc:docMk/>
            <pc:sldMk cId="4043494029" sldId="278"/>
            <ac:grpSpMk id="116" creationId="{92AAE609-C327-4952-BB48-254E9015AD81}"/>
          </ac:grpSpMkLst>
        </pc:grpChg>
        <pc:grpChg chg="add del">
          <ac:chgData name="Berry, Michael" userId="8ce3942b-b7dd-4e17-8ac1-eec541f6e13c" providerId="ADAL" clId="{EF182D8D-692E-4B1C-9F69-5FE031C3BD14}" dt="2023-02-08T00:45:22.614" v="834" actId="26606"/>
          <ac:grpSpMkLst>
            <pc:docMk/>
            <pc:sldMk cId="4043494029" sldId="278"/>
            <ac:grpSpMk id="121" creationId="{D1E3DD61-64DB-46AD-B249-E273CD86B051}"/>
          </ac:grpSpMkLst>
        </pc:grpChg>
        <pc:grpChg chg="add del">
          <ac:chgData name="Berry, Michael" userId="8ce3942b-b7dd-4e17-8ac1-eec541f6e13c" providerId="ADAL" clId="{EF182D8D-692E-4B1C-9F69-5FE031C3BD14}" dt="2023-02-08T00:49:15.659" v="1043" actId="26606"/>
          <ac:grpSpMkLst>
            <pc:docMk/>
            <pc:sldMk cId="4043494029" sldId="278"/>
            <ac:grpSpMk id="155" creationId="{DAA26DFA-AAB2-4973-9C17-16D587C7B198}"/>
          </ac:grpSpMkLst>
        </pc:grpChg>
        <pc:grpChg chg="add del">
          <ac:chgData name="Berry, Michael" userId="8ce3942b-b7dd-4e17-8ac1-eec541f6e13c" providerId="ADAL" clId="{EF182D8D-692E-4B1C-9F69-5FE031C3BD14}" dt="2023-02-08T00:49:27.275" v="1053" actId="26606"/>
          <ac:grpSpMkLst>
            <pc:docMk/>
            <pc:sldMk cId="4043494029" sldId="278"/>
            <ac:grpSpMk id="190" creationId="{AE1C45F0-260A-458C-96ED-C1F6D2151219}"/>
          </ac:grpSpMkLst>
        </pc:grpChg>
        <pc:graphicFrameChg chg="add del">
          <ac:chgData name="Berry, Michael" userId="8ce3942b-b7dd-4e17-8ac1-eec541f6e13c" providerId="ADAL" clId="{EF182D8D-692E-4B1C-9F69-5FE031C3BD14}" dt="2023-02-08T00:49:01.191" v="1029" actId="26606"/>
          <ac:graphicFrameMkLst>
            <pc:docMk/>
            <pc:sldMk cId="4043494029" sldId="278"/>
            <ac:graphicFrameMk id="65" creationId="{AFDA0F57-0773-E40F-0898-E351072AB667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49:03.379" v="1031" actId="26606"/>
          <ac:graphicFrameMkLst>
            <pc:docMk/>
            <pc:sldMk cId="4043494029" sldId="278"/>
            <ac:graphicFrameMk id="70" creationId="{AE40F9C8-9EAA-8F04-C9B5-9D0C1D223168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49:05.783" v="1033" actId="26606"/>
          <ac:graphicFrameMkLst>
            <pc:docMk/>
            <pc:sldMk cId="4043494029" sldId="278"/>
            <ac:graphicFrameMk id="87" creationId="{AFBBCF7D-C1B0-194A-BB91-BEDF94C56469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49:06.794" v="1035" actId="26606"/>
          <ac:graphicFrameMkLst>
            <pc:docMk/>
            <pc:sldMk cId="4043494029" sldId="278"/>
            <ac:graphicFrameMk id="106" creationId="{9054834C-D214-2CC8-FA65-FE8EDDEC42DB}"/>
          </ac:graphicFrameMkLst>
        </pc:graphicFrameChg>
        <pc:cxnChg chg="add del">
          <ac:chgData name="Berry, Michael" userId="8ce3942b-b7dd-4e17-8ac1-eec541f6e13c" providerId="ADAL" clId="{EF182D8D-692E-4B1C-9F69-5FE031C3BD14}" dt="2023-02-08T00:44:51.311" v="804" actId="26606"/>
          <ac:cxnSpMkLst>
            <pc:docMk/>
            <pc:sldMk cId="4043494029" sldId="278"/>
            <ac:cxnSpMk id="25" creationId="{56020367-4FD5-4596-8E10-C5F095CD8DBF}"/>
          </ac:cxnSpMkLst>
        </pc:cxnChg>
        <pc:cxnChg chg="add del">
          <ac:chgData name="Berry, Michael" userId="8ce3942b-b7dd-4e17-8ac1-eec541f6e13c" providerId="ADAL" clId="{EF182D8D-692E-4B1C-9F69-5FE031C3BD14}" dt="2023-02-08T00:44:52.937" v="806" actId="26606"/>
          <ac:cxnSpMkLst>
            <pc:docMk/>
            <pc:sldMk cId="4043494029" sldId="278"/>
            <ac:cxnSpMk id="31" creationId="{F7C8EA93-3210-4C62-99E9-153C275E3A87}"/>
          </ac:cxnSpMkLst>
        </pc:cxnChg>
        <pc:cxnChg chg="add del">
          <ac:chgData name="Berry, Michael" userId="8ce3942b-b7dd-4e17-8ac1-eec541f6e13c" providerId="ADAL" clId="{EF182D8D-692E-4B1C-9F69-5FE031C3BD14}" dt="2023-02-08T00:49:13.210" v="1039" actId="26606"/>
          <ac:cxnSpMkLst>
            <pc:docMk/>
            <pc:sldMk cId="4043494029" sldId="278"/>
            <ac:cxnSpMk id="134" creationId="{23AAC9B5-8015-485C-ACF9-A750390E9A56}"/>
          </ac:cxnSpMkLst>
        </pc:cxnChg>
        <pc:cxnChg chg="add del">
          <ac:chgData name="Berry, Michael" userId="8ce3942b-b7dd-4e17-8ac1-eec541f6e13c" providerId="ADAL" clId="{EF182D8D-692E-4B1C-9F69-5FE031C3BD14}" dt="2023-02-08T00:45:35.448" v="838" actId="26606"/>
          <ac:cxnSpMkLst>
            <pc:docMk/>
            <pc:sldMk cId="4043494029" sldId="278"/>
            <ac:cxnSpMk id="137" creationId="{2330623A-AB89-4E04-AC9A-2BAFBF85AE3A}"/>
          </ac:cxnSpMkLst>
        </pc:cxnChg>
        <pc:cxnChg chg="add del">
          <ac:chgData name="Berry, Michael" userId="8ce3942b-b7dd-4e17-8ac1-eec541f6e13c" providerId="ADAL" clId="{EF182D8D-692E-4B1C-9F69-5FE031C3BD14}" dt="2023-02-08T00:49:27.275" v="1053" actId="26606"/>
          <ac:cxnSpMkLst>
            <pc:docMk/>
            <pc:sldMk cId="4043494029" sldId="278"/>
            <ac:cxnSpMk id="196" creationId="{6CF1BAF6-AD41-4082-B212-8A1F9A2E8779}"/>
          </ac:cxnSpMkLst>
        </pc:cxnChg>
      </pc:sldChg>
      <pc:sldChg chg="addSp delSp modSp new mod setBg modClrScheme setClrOvrMap delDesignElem chgLayout">
        <pc:chgData name="Berry, Michael" userId="8ce3942b-b7dd-4e17-8ac1-eec541f6e13c" providerId="ADAL" clId="{EF182D8D-692E-4B1C-9F69-5FE031C3BD14}" dt="2023-02-08T01:11:33.222" v="1664" actId="255"/>
        <pc:sldMkLst>
          <pc:docMk/>
          <pc:sldMk cId="504962845" sldId="279"/>
        </pc:sldMkLst>
        <pc:spChg chg="mod ord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2" creationId="{F90564CE-D7A0-7B8B-30AB-492DCF40EE46}"/>
          </ac:spMkLst>
        </pc:spChg>
        <pc:spChg chg="add del mod ord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3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5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7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8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9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10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11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12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13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14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15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16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49:59.392" v="1062" actId="26606"/>
          <ac:spMkLst>
            <pc:docMk/>
            <pc:sldMk cId="504962845" sldId="279"/>
            <ac:spMk id="17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18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49:59.888" v="1064" actId="26606"/>
          <ac:spMkLst>
            <pc:docMk/>
            <pc:sldMk cId="504962845" sldId="279"/>
            <ac:spMk id="19" creationId="{66B332A4-D438-4773-A77F-5ED49A448D9D}"/>
          </ac:spMkLst>
        </pc:spChg>
        <pc:spChg chg="add del">
          <ac:chgData name="Berry, Michael" userId="8ce3942b-b7dd-4e17-8ac1-eec541f6e13c" providerId="ADAL" clId="{EF182D8D-692E-4B1C-9F69-5FE031C3BD14}" dt="2023-02-08T00:49:59.888" v="1064" actId="26606"/>
          <ac:spMkLst>
            <pc:docMk/>
            <pc:sldMk cId="504962845" sldId="279"/>
            <ac:spMk id="20" creationId="{DF9AD32D-FF05-44F4-BD4D-9CEE89B71EB9}"/>
          </ac:spMkLst>
        </pc:spChg>
        <pc:spChg chg="add del">
          <ac:chgData name="Berry, Michael" userId="8ce3942b-b7dd-4e17-8ac1-eec541f6e13c" providerId="ADAL" clId="{EF182D8D-692E-4B1C-9F69-5FE031C3BD14}" dt="2023-02-08T00:51:18.906" v="1182" actId="26606"/>
          <ac:spMkLst>
            <pc:docMk/>
            <pc:sldMk cId="504962845" sldId="279"/>
            <ac:spMk id="21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2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3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4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5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6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50:05.908" v="1066" actId="700"/>
          <ac:spMkLst>
            <pc:docMk/>
            <pc:sldMk cId="504962845" sldId="279"/>
            <ac:spMk id="27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51:18.906" v="1182" actId="26606"/>
          <ac:spMkLst>
            <pc:docMk/>
            <pc:sldMk cId="504962845" sldId="279"/>
            <ac:spMk id="28" creationId="{DAAE4CDD-124C-4DCF-9584-B6033B545DD5}"/>
          </ac:spMkLst>
        </pc:spChg>
        <pc:spChg chg="add del">
          <ac:chgData name="Berry, Michael" userId="8ce3942b-b7dd-4e17-8ac1-eec541f6e13c" providerId="ADAL" clId="{EF182D8D-692E-4B1C-9F69-5FE031C3BD14}" dt="2023-02-08T00:51:18.906" v="1182" actId="26606"/>
          <ac:spMkLst>
            <pc:docMk/>
            <pc:sldMk cId="504962845" sldId="279"/>
            <ac:spMk id="29" creationId="{081E4A58-353D-44AE-B2FC-2A74E2E400F7}"/>
          </ac:spMkLst>
        </pc:spChg>
        <pc:spChg chg="add del">
          <ac:chgData name="Berry, Michael" userId="8ce3942b-b7dd-4e17-8ac1-eec541f6e13c" providerId="ADAL" clId="{EF182D8D-692E-4B1C-9F69-5FE031C3BD14}" dt="2023-02-08T00:51:23.355" v="1184" actId="26606"/>
          <ac:spMkLst>
            <pc:docMk/>
            <pc:sldMk cId="504962845" sldId="279"/>
            <ac:spMk id="31" creationId="{9DBC8166-481C-4473-95F5-9A5B9073B7F1}"/>
          </ac:spMkLst>
        </pc:spChg>
        <pc:spChg chg="add del">
          <ac:chgData name="Berry, Michael" userId="8ce3942b-b7dd-4e17-8ac1-eec541f6e13c" providerId="ADAL" clId="{EF182D8D-692E-4B1C-9F69-5FE031C3BD14}" dt="2023-02-08T00:51:23.355" v="1184" actId="26606"/>
          <ac:spMkLst>
            <pc:docMk/>
            <pc:sldMk cId="504962845" sldId="279"/>
            <ac:spMk id="32" creationId="{A5A5CE6E-90AF-4D43-A014-1F9EC83EB93D}"/>
          </ac:spMkLst>
        </pc:spChg>
        <pc:spChg chg="add del">
          <ac:chgData name="Berry, Michael" userId="8ce3942b-b7dd-4e17-8ac1-eec541f6e13c" providerId="ADAL" clId="{EF182D8D-692E-4B1C-9F69-5FE031C3BD14}" dt="2023-02-08T00:51:25.327" v="1186" actId="26606"/>
          <ac:spMkLst>
            <pc:docMk/>
            <pc:sldMk cId="504962845" sldId="279"/>
            <ac:spMk id="35" creationId="{081EA652-8C6A-4E69-BEB9-170809474553}"/>
          </ac:spMkLst>
        </pc:spChg>
        <pc:spChg chg="add del">
          <ac:chgData name="Berry, Michael" userId="8ce3942b-b7dd-4e17-8ac1-eec541f6e13c" providerId="ADAL" clId="{EF182D8D-692E-4B1C-9F69-5FE031C3BD14}" dt="2023-02-08T00:51:25.327" v="1186" actId="26606"/>
          <ac:spMkLst>
            <pc:docMk/>
            <pc:sldMk cId="504962845" sldId="279"/>
            <ac:spMk id="36" creationId="{5298780A-33B9-4EA2-8F67-DE68AD62841B}"/>
          </ac:spMkLst>
        </pc:spChg>
        <pc:spChg chg="add del">
          <ac:chgData name="Berry, Michael" userId="8ce3942b-b7dd-4e17-8ac1-eec541f6e13c" providerId="ADAL" clId="{EF182D8D-692E-4B1C-9F69-5FE031C3BD14}" dt="2023-02-08T00:51:25.327" v="1186" actId="26606"/>
          <ac:spMkLst>
            <pc:docMk/>
            <pc:sldMk cId="504962845" sldId="279"/>
            <ac:spMk id="37" creationId="{7F488E8B-4E1E-4402-8935-D4E6C02615C7}"/>
          </ac:spMkLst>
        </pc:spChg>
        <pc:spChg chg="add del">
          <ac:chgData name="Berry, Michael" userId="8ce3942b-b7dd-4e17-8ac1-eec541f6e13c" providerId="ADAL" clId="{EF182D8D-692E-4B1C-9F69-5FE031C3BD14}" dt="2023-02-08T00:51:25.327" v="1186" actId="26606"/>
          <ac:spMkLst>
            <pc:docMk/>
            <pc:sldMk cId="504962845" sldId="279"/>
            <ac:spMk id="39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27.277" v="1188" actId="26606"/>
          <ac:spMkLst>
            <pc:docMk/>
            <pc:sldMk cId="504962845" sldId="279"/>
            <ac:spMk id="41" creationId="{C2554CA6-288E-4202-BC52-2E5A8F0C0AED}"/>
          </ac:spMkLst>
        </pc:spChg>
        <pc:spChg chg="add del">
          <ac:chgData name="Berry, Michael" userId="8ce3942b-b7dd-4e17-8ac1-eec541f6e13c" providerId="ADAL" clId="{EF182D8D-692E-4B1C-9F69-5FE031C3BD14}" dt="2023-02-08T00:51:27.277" v="1188" actId="26606"/>
          <ac:spMkLst>
            <pc:docMk/>
            <pc:sldMk cId="504962845" sldId="279"/>
            <ac:spMk id="42" creationId="{B10BB131-AC8E-4A8E-A5D1-36260F720C3B}"/>
          </ac:spMkLst>
        </pc:spChg>
        <pc:spChg chg="add del">
          <ac:chgData name="Berry, Michael" userId="8ce3942b-b7dd-4e17-8ac1-eec541f6e13c" providerId="ADAL" clId="{EF182D8D-692E-4B1C-9F69-5FE031C3BD14}" dt="2023-02-08T00:51:27.277" v="1188" actId="26606"/>
          <ac:spMkLst>
            <pc:docMk/>
            <pc:sldMk cId="504962845" sldId="279"/>
            <ac:spMk id="43" creationId="{5B7778FC-632E-4DCA-A7CB-0D7731CCF970}"/>
          </ac:spMkLst>
        </pc:spChg>
        <pc:spChg chg="add del">
          <ac:chgData name="Berry, Michael" userId="8ce3942b-b7dd-4e17-8ac1-eec541f6e13c" providerId="ADAL" clId="{EF182D8D-692E-4B1C-9F69-5FE031C3BD14}" dt="2023-02-08T00:51:27.277" v="1188" actId="26606"/>
          <ac:spMkLst>
            <pc:docMk/>
            <pc:sldMk cId="504962845" sldId="279"/>
            <ac:spMk id="44" creationId="{FA23A907-97FB-4A8F-880A-DD77401C4296}"/>
          </ac:spMkLst>
        </pc:spChg>
        <pc:spChg chg="add del">
          <ac:chgData name="Berry, Michael" userId="8ce3942b-b7dd-4e17-8ac1-eec541f6e13c" providerId="ADAL" clId="{EF182D8D-692E-4B1C-9F69-5FE031C3BD14}" dt="2023-02-08T00:51:27.277" v="1188" actId="26606"/>
          <ac:spMkLst>
            <pc:docMk/>
            <pc:sldMk cId="504962845" sldId="279"/>
            <ac:spMk id="45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1.063" v="1190" actId="26606"/>
          <ac:spMkLst>
            <pc:docMk/>
            <pc:sldMk cId="504962845" sldId="279"/>
            <ac:spMk id="47" creationId="{100EDD19-6802-4EC3-95CE-CFFAB042CFD6}"/>
          </ac:spMkLst>
        </pc:spChg>
        <pc:spChg chg="add del">
          <ac:chgData name="Berry, Michael" userId="8ce3942b-b7dd-4e17-8ac1-eec541f6e13c" providerId="ADAL" clId="{EF182D8D-692E-4B1C-9F69-5FE031C3BD14}" dt="2023-02-08T00:51:31.063" v="1190" actId="26606"/>
          <ac:spMkLst>
            <pc:docMk/>
            <pc:sldMk cId="504962845" sldId="279"/>
            <ac:spMk id="48" creationId="{DB17E863-922E-4C26-BD64-E8FD41D28661}"/>
          </ac:spMkLst>
        </pc:spChg>
        <pc:spChg chg="add del">
          <ac:chgData name="Berry, Michael" userId="8ce3942b-b7dd-4e17-8ac1-eec541f6e13c" providerId="ADAL" clId="{EF182D8D-692E-4B1C-9F69-5FE031C3BD14}" dt="2023-02-08T00:51:31.063" v="1190" actId="26606"/>
          <ac:spMkLst>
            <pc:docMk/>
            <pc:sldMk cId="504962845" sldId="279"/>
            <ac:spMk id="49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1.657" v="1192" actId="26606"/>
          <ac:spMkLst>
            <pc:docMk/>
            <pc:sldMk cId="504962845" sldId="279"/>
            <ac:spMk id="51" creationId="{B775CD93-9DF2-48CB-9F57-1BCA9A46C7FA}"/>
          </ac:spMkLst>
        </pc:spChg>
        <pc:spChg chg="add del">
          <ac:chgData name="Berry, Michael" userId="8ce3942b-b7dd-4e17-8ac1-eec541f6e13c" providerId="ADAL" clId="{EF182D8D-692E-4B1C-9F69-5FE031C3BD14}" dt="2023-02-08T00:51:31.657" v="1192" actId="26606"/>
          <ac:spMkLst>
            <pc:docMk/>
            <pc:sldMk cId="504962845" sldId="279"/>
            <ac:spMk id="52" creationId="{6166C6D1-23AC-49C4-BA07-238E4E9F8CEB}"/>
          </ac:spMkLst>
        </pc:spChg>
        <pc:spChg chg="add del">
          <ac:chgData name="Berry, Michael" userId="8ce3942b-b7dd-4e17-8ac1-eec541f6e13c" providerId="ADAL" clId="{EF182D8D-692E-4B1C-9F69-5FE031C3BD14}" dt="2023-02-08T00:51:31.657" v="1192" actId="26606"/>
          <ac:spMkLst>
            <pc:docMk/>
            <pc:sldMk cId="504962845" sldId="279"/>
            <ac:spMk id="53" creationId="{1C091803-41C2-48E0-9228-5148460C7479}"/>
          </ac:spMkLst>
        </pc:spChg>
        <pc:spChg chg="add del">
          <ac:chgData name="Berry, Michael" userId="8ce3942b-b7dd-4e17-8ac1-eec541f6e13c" providerId="ADAL" clId="{EF182D8D-692E-4B1C-9F69-5FE031C3BD14}" dt="2023-02-08T00:51:31.657" v="1192" actId="26606"/>
          <ac:spMkLst>
            <pc:docMk/>
            <pc:sldMk cId="504962845" sldId="279"/>
            <ac:spMk id="54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56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57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58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59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60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61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62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51:33.609" v="1194" actId="26606"/>
          <ac:spMkLst>
            <pc:docMk/>
            <pc:sldMk cId="504962845" sldId="279"/>
            <ac:spMk id="63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65" creationId="{827B839B-9ADE-406B-8590-F1CAEDED45A1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66" creationId="{CFE45BF0-46DB-408C-B5F7-7B11716805D4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67" creationId="{2AEBC8F2-97B1-41B4-93F1-2D289E197FBA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68" creationId="{472E3A19-F5D5-48FC-BB9C-48C2F68F598B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69" creationId="{7A62E32F-BB65-43A8-8EB5-92346890E549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70" creationId="{14E91B64-9FCC-451E-AFB4-A827D6329367}"/>
          </ac:spMkLst>
        </pc:spChg>
        <pc:spChg chg="add del">
          <ac:chgData name="Berry, Michael" userId="8ce3942b-b7dd-4e17-8ac1-eec541f6e13c" providerId="ADAL" clId="{EF182D8D-692E-4B1C-9F69-5FE031C3BD14}" dt="2023-02-08T00:51:36.906" v="1196" actId="26606"/>
          <ac:spMkLst>
            <pc:docMk/>
            <pc:sldMk cId="504962845" sldId="279"/>
            <ac:spMk id="71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3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4" creationId="{C75341D6-E043-C361-4A0C-807DA68D07AA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5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6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7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0:51:38.474" v="1198" actId="26606"/>
          <ac:spMkLst>
            <pc:docMk/>
            <pc:sldMk cId="504962845" sldId="279"/>
            <ac:spMk id="78" creationId="{1E547BA6-BAE0-43BB-A7CA-60F69CE252F0}"/>
          </ac:spMkLst>
        </pc:spChg>
        <pc:spChg chg="add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80" creationId="{777A147A-9ED8-46B4-8660-1B3C2AA880B5}"/>
          </ac:spMkLst>
        </pc:spChg>
        <pc:spChg chg="add">
          <ac:chgData name="Berry, Michael" userId="8ce3942b-b7dd-4e17-8ac1-eec541f6e13c" providerId="ADAL" clId="{EF182D8D-692E-4B1C-9F69-5FE031C3BD14}" dt="2023-02-08T00:51:38.484" v="1199" actId="26606"/>
          <ac:spMkLst>
            <pc:docMk/>
            <pc:sldMk cId="504962845" sldId="279"/>
            <ac:spMk id="81" creationId="{5D6C15A0-C087-4593-8414-2B4EC1CDC3DE}"/>
          </ac:spMkLst>
        </pc:spChg>
        <pc:spChg chg="add mod">
          <ac:chgData name="Berry, Michael" userId="8ce3942b-b7dd-4e17-8ac1-eec541f6e13c" providerId="ADAL" clId="{EF182D8D-692E-4B1C-9F69-5FE031C3BD14}" dt="2023-02-08T01:11:33.222" v="1664" actId="255"/>
          <ac:spMkLst>
            <pc:docMk/>
            <pc:sldMk cId="504962845" sldId="279"/>
            <ac:spMk id="82" creationId="{C75341D6-E043-C361-4A0C-807DA68D07AA}"/>
          </ac:spMkLst>
        </pc:spChg>
        <pc:graphicFrameChg chg="add del">
          <ac:chgData name="Berry, Michael" userId="8ce3942b-b7dd-4e17-8ac1-eec541f6e13c" providerId="ADAL" clId="{EF182D8D-692E-4B1C-9F69-5FE031C3BD14}" dt="2023-02-08T00:51:23.355" v="1184" actId="26606"/>
          <ac:graphicFrameMkLst>
            <pc:docMk/>
            <pc:sldMk cId="504962845" sldId="279"/>
            <ac:graphicFrameMk id="33" creationId="{AC72D9F2-AA3A-C8D9-DF2B-3E0BD8DCBE03}"/>
          </ac:graphicFrameMkLst>
        </pc:graphicFrameChg>
        <pc:cxnChg chg="add del">
          <ac:chgData name="Berry, Michael" userId="8ce3942b-b7dd-4e17-8ac1-eec541f6e13c" providerId="ADAL" clId="{EF182D8D-692E-4B1C-9F69-5FE031C3BD14}" dt="2023-02-08T00:51:25.327" v="1186" actId="26606"/>
          <ac:cxnSpMkLst>
            <pc:docMk/>
            <pc:sldMk cId="504962845" sldId="279"/>
            <ac:cxnSpMk id="38" creationId="{23AAC9B5-8015-485C-ACF9-A750390E9A56}"/>
          </ac:cxnSpMkLst>
        </pc:cxnChg>
      </pc:sldChg>
      <pc:sldChg chg="addSp delSp modSp new mod setBg modClrScheme setClrOvrMap delDesignElem chgLayout">
        <pc:chgData name="Berry, Michael" userId="8ce3942b-b7dd-4e17-8ac1-eec541f6e13c" providerId="ADAL" clId="{EF182D8D-692E-4B1C-9F69-5FE031C3BD14}" dt="2023-02-08T00:54:37.991" v="1387" actId="26606"/>
        <pc:sldMkLst>
          <pc:docMk/>
          <pc:sldMk cId="2013524420" sldId="280"/>
        </pc:sldMkLst>
        <pc:spChg chg="mod or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2" creationId="{33F0815D-EEC2-CF07-4412-AD6A521FA1C0}"/>
          </ac:spMkLst>
        </pc:spChg>
        <pc:spChg chg="add del mod or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3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5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7" creationId="{6F5A5072-7B47-4D32-B52A-4EBBF590B8A5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8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9" creationId="{9715DAF0-AE1B-46C9-8A6B-DB2AA05AB91D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0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11" creationId="{6016219D-510E-4184-9090-6D5578A87BD1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2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13" creationId="{AFF4A713-7B75-4B21-90D7-5AB19547C728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4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15" creationId="{DC631C0B-6DA6-4E57-8231-CE32B3434A7E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6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52:02.759" v="1201" actId="26606"/>
          <ac:spMkLst>
            <pc:docMk/>
            <pc:sldMk cId="2013524420" sldId="280"/>
            <ac:spMk id="17" creationId="{C29501E6-A978-4A61-9689-9085AF97A53A}"/>
          </ac:spMkLst>
        </pc:spChg>
        <pc:spChg chg="add del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8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52:13.010" v="1203" actId="700"/>
          <ac:spMkLst>
            <pc:docMk/>
            <pc:sldMk cId="2013524420" sldId="280"/>
            <ac:spMk id="19" creationId="{B26EE4FD-480F-42A5-9FEB-DA630457CFB7}"/>
          </ac:spMkLst>
        </pc:spChg>
        <pc:spChg chg="add del">
          <ac:chgData name="Berry, Michael" userId="8ce3942b-b7dd-4e17-8ac1-eec541f6e13c" providerId="ADAL" clId="{EF182D8D-692E-4B1C-9F69-5FE031C3BD14}" dt="2023-02-08T00:52:13.010" v="1203" actId="700"/>
          <ac:spMkLst>
            <pc:docMk/>
            <pc:sldMk cId="2013524420" sldId="280"/>
            <ac:spMk id="20" creationId="{A187062F-BE14-42FC-B06A-607DB23849C3}"/>
          </ac:spMkLst>
        </pc:spChg>
        <pc:spChg chg="add del">
          <ac:chgData name="Berry, Michael" userId="8ce3942b-b7dd-4e17-8ac1-eec541f6e13c" providerId="ADAL" clId="{EF182D8D-692E-4B1C-9F69-5FE031C3BD14}" dt="2023-02-08T00:52:13.010" v="1203" actId="700"/>
          <ac:spMkLst>
            <pc:docMk/>
            <pc:sldMk cId="2013524420" sldId="280"/>
            <ac:spMk id="21" creationId="{731FE21B-2A45-4BF5-8B03-E12341988774}"/>
          </ac:spMkLst>
        </pc:spChg>
        <pc:spChg chg="add del">
          <ac:chgData name="Berry, Michael" userId="8ce3942b-b7dd-4e17-8ac1-eec541f6e13c" providerId="ADAL" clId="{EF182D8D-692E-4B1C-9F69-5FE031C3BD14}" dt="2023-02-08T00:52:13.010" v="1203" actId="700"/>
          <ac:spMkLst>
            <pc:docMk/>
            <pc:sldMk cId="2013524420" sldId="280"/>
            <ac:spMk id="22" creationId="{2DC5A94D-79ED-48F5-9DC5-96CBB507CEC8}"/>
          </ac:spMkLst>
        </pc:spChg>
        <pc:spChg chg="add del">
          <ac:chgData name="Berry, Michael" userId="8ce3942b-b7dd-4e17-8ac1-eec541f6e13c" providerId="ADAL" clId="{EF182D8D-692E-4B1C-9F69-5FE031C3BD14}" dt="2023-02-08T00:52:13.010" v="1203" actId="700"/>
          <ac:spMkLst>
            <pc:docMk/>
            <pc:sldMk cId="2013524420" sldId="280"/>
            <ac:spMk id="23" creationId="{93A3D4BE-AF25-4F9A-9C29-1145CCE24A28}"/>
          </ac:spMkLst>
        </pc:spChg>
        <pc:spChg chg="add del">
          <ac:chgData name="Berry, Michael" userId="8ce3942b-b7dd-4e17-8ac1-eec541f6e13c" providerId="ADAL" clId="{EF182D8D-692E-4B1C-9F69-5FE031C3BD14}" dt="2023-02-08T00:53:56.988" v="1348" actId="26606"/>
          <ac:spMkLst>
            <pc:docMk/>
            <pc:sldMk cId="2013524420" sldId="280"/>
            <ac:spMk id="24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0:53:56.988" v="1348" actId="26606"/>
          <ac:spMkLst>
            <pc:docMk/>
            <pc:sldMk cId="2013524420" sldId="280"/>
            <ac:spMk id="26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0:53:58.687" v="1350" actId="26606"/>
          <ac:spMkLst>
            <pc:docMk/>
            <pc:sldMk cId="2013524420" sldId="280"/>
            <ac:spMk id="27" creationId="{081E4A58-353D-44AE-B2FC-2A74E2E400F7}"/>
          </ac:spMkLst>
        </pc:spChg>
        <pc:spChg chg="add del">
          <ac:chgData name="Berry, Michael" userId="8ce3942b-b7dd-4e17-8ac1-eec541f6e13c" providerId="ADAL" clId="{EF182D8D-692E-4B1C-9F69-5FE031C3BD14}" dt="2023-02-08T00:53:56.988" v="1348" actId="26606"/>
          <ac:spMkLst>
            <pc:docMk/>
            <pc:sldMk cId="2013524420" sldId="280"/>
            <ac:spMk id="28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29" creationId="{2EC40DB1-B719-4A13-9A4D-0966B4B27866}"/>
          </ac:spMkLst>
        </pc:spChg>
        <pc:spChg chg="add del">
          <ac:chgData name="Berry, Michael" userId="8ce3942b-b7dd-4e17-8ac1-eec541f6e13c" providerId="ADAL" clId="{EF182D8D-692E-4B1C-9F69-5FE031C3BD14}" dt="2023-02-08T00:53:56.988" v="1348" actId="26606"/>
          <ac:spMkLst>
            <pc:docMk/>
            <pc:sldMk cId="2013524420" sldId="280"/>
            <ac:spMk id="30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0:54:00.293" v="1352" actId="26606"/>
          <ac:spMkLst>
            <pc:docMk/>
            <pc:sldMk cId="2013524420" sldId="280"/>
            <ac:spMk id="31" creationId="{D5B0017B-2ECA-49AF-B397-DC140825DF8D}"/>
          </ac:spMkLst>
        </pc:spChg>
        <pc:spChg chg="add del">
          <ac:chgData name="Berry, Michael" userId="8ce3942b-b7dd-4e17-8ac1-eec541f6e13c" providerId="ADAL" clId="{EF182D8D-692E-4B1C-9F69-5FE031C3BD14}" dt="2023-02-08T00:53:58.687" v="1350" actId="26606"/>
          <ac:spMkLst>
            <pc:docMk/>
            <pc:sldMk cId="2013524420" sldId="280"/>
            <ac:spMk id="32" creationId="{907EF6B7-1338-4443-8C46-6A318D952DFD}"/>
          </ac:spMkLst>
        </pc:spChg>
        <pc:spChg chg="add del">
          <ac:chgData name="Berry, Michael" userId="8ce3942b-b7dd-4e17-8ac1-eec541f6e13c" providerId="ADAL" clId="{EF182D8D-692E-4B1C-9F69-5FE031C3BD14}" dt="2023-02-08T00:53:58.687" v="1350" actId="26606"/>
          <ac:spMkLst>
            <pc:docMk/>
            <pc:sldMk cId="2013524420" sldId="280"/>
            <ac:spMk id="33" creationId="{DAAE4CDD-124C-4DCF-9584-B6033B545DD5}"/>
          </ac:spMkLst>
        </pc:spChg>
        <pc:spChg chg="add del">
          <ac:chgData name="Berry, Michael" userId="8ce3942b-b7dd-4e17-8ac1-eec541f6e13c" providerId="ADAL" clId="{EF182D8D-692E-4B1C-9F69-5FE031C3BD14}" dt="2023-02-08T00:53:58.687" v="1350" actId="26606"/>
          <ac:spMkLst>
            <pc:docMk/>
            <pc:sldMk cId="2013524420" sldId="280"/>
            <ac:spMk id="34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35" creationId="{8D71EDA1-87BF-4D5D-AB79-F346FD19278A}"/>
          </ac:spMkLst>
        </pc:spChg>
        <pc:spChg chg="add del">
          <ac:chgData name="Berry, Michael" userId="8ce3942b-b7dd-4e17-8ac1-eec541f6e13c" providerId="ADAL" clId="{EF182D8D-692E-4B1C-9F69-5FE031C3BD14}" dt="2023-02-08T00:54:00.293" v="1352" actId="26606"/>
          <ac:spMkLst>
            <pc:docMk/>
            <pc:sldMk cId="2013524420" sldId="280"/>
            <ac:spMk id="36" creationId="{56E9B3E6-E277-4D68-BA48-9CB43FFBD6E2}"/>
          </ac:spMkLst>
        </pc:spChg>
        <pc:spChg chg="add del">
          <ac:chgData name="Berry, Michael" userId="8ce3942b-b7dd-4e17-8ac1-eec541f6e13c" providerId="ADAL" clId="{EF182D8D-692E-4B1C-9F69-5FE031C3BD14}" dt="2023-02-08T00:54:02.182" v="1354" actId="26606"/>
          <ac:spMkLst>
            <pc:docMk/>
            <pc:sldMk cId="2013524420" sldId="280"/>
            <ac:spMk id="43" creationId="{42285737-90EE-47DC-AC80-8AE156B11969}"/>
          </ac:spMkLst>
        </pc:spChg>
        <pc:spChg chg="add del">
          <ac:chgData name="Berry, Michael" userId="8ce3942b-b7dd-4e17-8ac1-eec541f6e13c" providerId="ADAL" clId="{EF182D8D-692E-4B1C-9F69-5FE031C3BD14}" dt="2023-02-08T00:54:03.487" v="1356" actId="26606"/>
          <ac:spMkLst>
            <pc:docMk/>
            <pc:sldMk cId="2013524420" sldId="280"/>
            <ac:spMk id="53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0:54:03.487" v="1356" actId="26606"/>
          <ac:spMkLst>
            <pc:docMk/>
            <pc:sldMk cId="2013524420" sldId="280"/>
            <ac:spMk id="54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0:54:03.487" v="1356" actId="26606"/>
          <ac:spMkLst>
            <pc:docMk/>
            <pc:sldMk cId="2013524420" sldId="280"/>
            <ac:spMk id="55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0:54:03.487" v="1356" actId="26606"/>
          <ac:spMkLst>
            <pc:docMk/>
            <pc:sldMk cId="2013524420" sldId="280"/>
            <ac:spMk id="56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59" creationId="{76EFD3D9-44F0-4267-BCC1-1613E79D8274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60" creationId="{A779A851-95D6-41AF-937A-B0E4B7F6FA8D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61" creationId="{953FB2E7-B6CB-429C-81EB-D9516D6D5C8D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62" creationId="{82211336-CFF3-412D-868A-6679C1004C45}"/>
          </ac:spMkLst>
        </pc:spChg>
        <pc:spChg chg="add del">
          <ac:chgData name="Berry, Michael" userId="8ce3942b-b7dd-4e17-8ac1-eec541f6e13c" providerId="ADAL" clId="{EF182D8D-692E-4B1C-9F69-5FE031C3BD14}" dt="2023-02-08T00:54:05.850" v="1358" actId="26606"/>
          <ac:spMkLst>
            <pc:docMk/>
            <pc:sldMk cId="2013524420" sldId="280"/>
            <ac:spMk id="63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07.377" v="1360" actId="26606"/>
          <ac:spMkLst>
            <pc:docMk/>
            <pc:sldMk cId="2013524420" sldId="280"/>
            <ac:spMk id="65" creationId="{35DB3719-6FDC-4E5D-891D-FF40B7300F64}"/>
          </ac:spMkLst>
        </pc:spChg>
        <pc:spChg chg="add del">
          <ac:chgData name="Berry, Michael" userId="8ce3942b-b7dd-4e17-8ac1-eec541f6e13c" providerId="ADAL" clId="{EF182D8D-692E-4B1C-9F69-5FE031C3BD14}" dt="2023-02-08T00:54:07.377" v="1360" actId="26606"/>
          <ac:spMkLst>
            <pc:docMk/>
            <pc:sldMk cId="2013524420" sldId="280"/>
            <ac:spMk id="66" creationId="{E0CBAC23-2E3F-4A90-BA59-F8299F6A5439}"/>
          </ac:spMkLst>
        </pc:spChg>
        <pc:spChg chg="add del">
          <ac:chgData name="Berry, Michael" userId="8ce3942b-b7dd-4e17-8ac1-eec541f6e13c" providerId="ADAL" clId="{EF182D8D-692E-4B1C-9F69-5FE031C3BD14}" dt="2023-02-08T00:54:12.531" v="1362" actId="26606"/>
          <ac:spMkLst>
            <pc:docMk/>
            <pc:sldMk cId="2013524420" sldId="280"/>
            <ac:spMk id="69" creationId="{081EA652-8C6A-4E69-BEB9-170809474553}"/>
          </ac:spMkLst>
        </pc:spChg>
        <pc:spChg chg="add del">
          <ac:chgData name="Berry, Michael" userId="8ce3942b-b7dd-4e17-8ac1-eec541f6e13c" providerId="ADAL" clId="{EF182D8D-692E-4B1C-9F69-5FE031C3BD14}" dt="2023-02-08T00:54:12.531" v="1362" actId="26606"/>
          <ac:spMkLst>
            <pc:docMk/>
            <pc:sldMk cId="2013524420" sldId="280"/>
            <ac:spMk id="70" creationId="{5298780A-33B9-4EA2-8F67-DE68AD62841B}"/>
          </ac:spMkLst>
        </pc:spChg>
        <pc:spChg chg="add del">
          <ac:chgData name="Berry, Michael" userId="8ce3942b-b7dd-4e17-8ac1-eec541f6e13c" providerId="ADAL" clId="{EF182D8D-692E-4B1C-9F69-5FE031C3BD14}" dt="2023-02-08T00:54:12.531" v="1362" actId="26606"/>
          <ac:spMkLst>
            <pc:docMk/>
            <pc:sldMk cId="2013524420" sldId="280"/>
            <ac:spMk id="71" creationId="{7F488E8B-4E1E-4402-8935-D4E6C02615C7}"/>
          </ac:spMkLst>
        </pc:spChg>
        <pc:spChg chg="add del">
          <ac:chgData name="Berry, Michael" userId="8ce3942b-b7dd-4e17-8ac1-eec541f6e13c" providerId="ADAL" clId="{EF182D8D-692E-4B1C-9F69-5FE031C3BD14}" dt="2023-02-08T00:54:12.531" v="1362" actId="26606"/>
          <ac:spMkLst>
            <pc:docMk/>
            <pc:sldMk cId="2013524420" sldId="280"/>
            <ac:spMk id="73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13.975" v="1364" actId="26606"/>
          <ac:spMkLst>
            <pc:docMk/>
            <pc:sldMk cId="2013524420" sldId="280"/>
            <ac:spMk id="75" creationId="{BACC6370-2D7E-4714-9D71-7542949D7D5D}"/>
          </ac:spMkLst>
        </pc:spChg>
        <pc:spChg chg="add del">
          <ac:chgData name="Berry, Michael" userId="8ce3942b-b7dd-4e17-8ac1-eec541f6e13c" providerId="ADAL" clId="{EF182D8D-692E-4B1C-9F69-5FE031C3BD14}" dt="2023-02-08T00:54:13.975" v="1364" actId="26606"/>
          <ac:spMkLst>
            <pc:docMk/>
            <pc:sldMk cId="2013524420" sldId="280"/>
            <ac:spMk id="76" creationId="{F68B3F68-107C-434F-AA38-110D5EA91B85}"/>
          </ac:spMkLst>
        </pc:spChg>
        <pc:spChg chg="add del">
          <ac:chgData name="Berry, Michael" userId="8ce3942b-b7dd-4e17-8ac1-eec541f6e13c" providerId="ADAL" clId="{EF182D8D-692E-4B1C-9F69-5FE031C3BD14}" dt="2023-02-08T00:54:13.975" v="1364" actId="26606"/>
          <ac:spMkLst>
            <pc:docMk/>
            <pc:sldMk cId="2013524420" sldId="280"/>
            <ac:spMk id="77" creationId="{AAD0DBB9-1A4B-4391-81D4-CB19F9AB918A}"/>
          </ac:spMkLst>
        </pc:spChg>
        <pc:spChg chg="add del">
          <ac:chgData name="Berry, Michael" userId="8ce3942b-b7dd-4e17-8ac1-eec541f6e13c" providerId="ADAL" clId="{EF182D8D-692E-4B1C-9F69-5FE031C3BD14}" dt="2023-02-08T00:54:13.975" v="1364" actId="26606"/>
          <ac:spMkLst>
            <pc:docMk/>
            <pc:sldMk cId="2013524420" sldId="280"/>
            <ac:spMk id="78" creationId="{063BBA22-50EA-4C4D-BE05-F1CE4E63AA56}"/>
          </ac:spMkLst>
        </pc:spChg>
        <pc:spChg chg="add del">
          <ac:chgData name="Berry, Michael" userId="8ce3942b-b7dd-4e17-8ac1-eec541f6e13c" providerId="ADAL" clId="{EF182D8D-692E-4B1C-9F69-5FE031C3BD14}" dt="2023-02-08T00:54:16.279" v="1366" actId="26606"/>
          <ac:spMkLst>
            <pc:docMk/>
            <pc:sldMk cId="2013524420" sldId="280"/>
            <ac:spMk id="81" creationId="{3A5B4632-C963-4296-86F0-79AA9EA5AE98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4" creationId="{827B839B-9ADE-406B-8590-F1CAEDED45A1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5" creationId="{CFE45BF0-46DB-408C-B5F7-7B11716805D4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6" creationId="{2AEBC8F2-97B1-41B4-93F1-2D289E197FBA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7" creationId="{472E3A19-F5D5-48FC-BB9C-48C2F68F598B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8" creationId="{7A62E32F-BB65-43A8-8EB5-92346890E549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89" creationId="{14E91B64-9FCC-451E-AFB4-A827D6329367}"/>
          </ac:spMkLst>
        </pc:spChg>
        <pc:spChg chg="add del">
          <ac:chgData name="Berry, Michael" userId="8ce3942b-b7dd-4e17-8ac1-eec541f6e13c" providerId="ADAL" clId="{EF182D8D-692E-4B1C-9F69-5FE031C3BD14}" dt="2023-02-08T00:54:17.993" v="1368" actId="26606"/>
          <ac:spMkLst>
            <pc:docMk/>
            <pc:sldMk cId="2013524420" sldId="280"/>
            <ac:spMk id="90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2" creationId="{09588DA8-065E-4F6F-8EFD-43104AB2E0CF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3" creationId="{C4285719-470E-454C-AF62-8323075F1F5B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4" creationId="{CD9FE4EF-C4D8-49A0-B2FF-81D8DB7D8A24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5" creationId="{4300840D-0A0B-4512-BACA-B439D5B9C57C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6" creationId="{D2B78728-A580-49A7-84F9-6EF6F583ADE0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7" creationId="{38FAA1A1-D861-433F-88FA-1E9D6FD31D11}"/>
          </ac:spMkLst>
        </pc:spChg>
        <pc:spChg chg="add del">
          <ac:chgData name="Berry, Michael" userId="8ce3942b-b7dd-4e17-8ac1-eec541f6e13c" providerId="ADAL" clId="{EF182D8D-692E-4B1C-9F69-5FE031C3BD14}" dt="2023-02-08T00:54:21.703" v="1370" actId="26606"/>
          <ac:spMkLst>
            <pc:docMk/>
            <pc:sldMk cId="2013524420" sldId="280"/>
            <ac:spMk id="98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5.043" v="1372" actId="26606"/>
          <ac:spMkLst>
            <pc:docMk/>
            <pc:sldMk cId="2013524420" sldId="280"/>
            <ac:spMk id="100" creationId="{C2554CA6-288E-4202-BC52-2E5A8F0C0AED}"/>
          </ac:spMkLst>
        </pc:spChg>
        <pc:spChg chg="add del">
          <ac:chgData name="Berry, Michael" userId="8ce3942b-b7dd-4e17-8ac1-eec541f6e13c" providerId="ADAL" clId="{EF182D8D-692E-4B1C-9F69-5FE031C3BD14}" dt="2023-02-08T00:54:25.043" v="1372" actId="26606"/>
          <ac:spMkLst>
            <pc:docMk/>
            <pc:sldMk cId="2013524420" sldId="280"/>
            <ac:spMk id="101" creationId="{B10BB131-AC8E-4A8E-A5D1-36260F720C3B}"/>
          </ac:spMkLst>
        </pc:spChg>
        <pc:spChg chg="add del">
          <ac:chgData name="Berry, Michael" userId="8ce3942b-b7dd-4e17-8ac1-eec541f6e13c" providerId="ADAL" clId="{EF182D8D-692E-4B1C-9F69-5FE031C3BD14}" dt="2023-02-08T00:54:25.043" v="1372" actId="26606"/>
          <ac:spMkLst>
            <pc:docMk/>
            <pc:sldMk cId="2013524420" sldId="280"/>
            <ac:spMk id="102" creationId="{5B7778FC-632E-4DCA-A7CB-0D7731CCF970}"/>
          </ac:spMkLst>
        </pc:spChg>
        <pc:spChg chg="add del">
          <ac:chgData name="Berry, Michael" userId="8ce3942b-b7dd-4e17-8ac1-eec541f6e13c" providerId="ADAL" clId="{EF182D8D-692E-4B1C-9F69-5FE031C3BD14}" dt="2023-02-08T00:54:25.043" v="1372" actId="26606"/>
          <ac:spMkLst>
            <pc:docMk/>
            <pc:sldMk cId="2013524420" sldId="280"/>
            <ac:spMk id="103" creationId="{FA23A907-97FB-4A8F-880A-DD77401C4296}"/>
          </ac:spMkLst>
        </pc:spChg>
        <pc:spChg chg="add del">
          <ac:chgData name="Berry, Michael" userId="8ce3942b-b7dd-4e17-8ac1-eec541f6e13c" providerId="ADAL" clId="{EF182D8D-692E-4B1C-9F69-5FE031C3BD14}" dt="2023-02-08T00:54:25.043" v="1372" actId="26606"/>
          <ac:spMkLst>
            <pc:docMk/>
            <pc:sldMk cId="2013524420" sldId="280"/>
            <ac:spMk id="104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6.082" v="1374" actId="26606"/>
          <ac:spMkLst>
            <pc:docMk/>
            <pc:sldMk cId="2013524420" sldId="280"/>
            <ac:spMk id="106" creationId="{777A147A-9ED8-46B4-8660-1B3C2AA880B5}"/>
          </ac:spMkLst>
        </pc:spChg>
        <pc:spChg chg="add del">
          <ac:chgData name="Berry, Michael" userId="8ce3942b-b7dd-4e17-8ac1-eec541f6e13c" providerId="ADAL" clId="{EF182D8D-692E-4B1C-9F69-5FE031C3BD14}" dt="2023-02-08T00:54:26.082" v="1374" actId="26606"/>
          <ac:spMkLst>
            <pc:docMk/>
            <pc:sldMk cId="2013524420" sldId="280"/>
            <ac:spMk id="107" creationId="{5D6C15A0-C087-4593-8414-2B4EC1CDC3DE}"/>
          </ac:spMkLst>
        </pc:spChg>
        <pc:spChg chg="add del">
          <ac:chgData name="Berry, Michael" userId="8ce3942b-b7dd-4e17-8ac1-eec541f6e13c" providerId="ADAL" clId="{EF182D8D-692E-4B1C-9F69-5FE031C3BD14}" dt="2023-02-08T00:54:26.082" v="1374" actId="26606"/>
          <ac:spMkLst>
            <pc:docMk/>
            <pc:sldMk cId="2013524420" sldId="280"/>
            <ac:spMk id="108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7.950" v="1376" actId="26606"/>
          <ac:spMkLst>
            <pc:docMk/>
            <pc:sldMk cId="2013524420" sldId="280"/>
            <ac:spMk id="110" creationId="{C2554CA6-288E-4202-BC52-2E5A8F0C0AED}"/>
          </ac:spMkLst>
        </pc:spChg>
        <pc:spChg chg="add del">
          <ac:chgData name="Berry, Michael" userId="8ce3942b-b7dd-4e17-8ac1-eec541f6e13c" providerId="ADAL" clId="{EF182D8D-692E-4B1C-9F69-5FE031C3BD14}" dt="2023-02-08T00:54:27.950" v="1376" actId="26606"/>
          <ac:spMkLst>
            <pc:docMk/>
            <pc:sldMk cId="2013524420" sldId="280"/>
            <ac:spMk id="111" creationId="{B10BB131-AC8E-4A8E-A5D1-36260F720C3B}"/>
          </ac:spMkLst>
        </pc:spChg>
        <pc:spChg chg="add del">
          <ac:chgData name="Berry, Michael" userId="8ce3942b-b7dd-4e17-8ac1-eec541f6e13c" providerId="ADAL" clId="{EF182D8D-692E-4B1C-9F69-5FE031C3BD14}" dt="2023-02-08T00:54:27.950" v="1376" actId="26606"/>
          <ac:spMkLst>
            <pc:docMk/>
            <pc:sldMk cId="2013524420" sldId="280"/>
            <ac:spMk id="112" creationId="{5B7778FC-632E-4DCA-A7CB-0D7731CCF970}"/>
          </ac:spMkLst>
        </pc:spChg>
        <pc:spChg chg="add del">
          <ac:chgData name="Berry, Michael" userId="8ce3942b-b7dd-4e17-8ac1-eec541f6e13c" providerId="ADAL" clId="{EF182D8D-692E-4B1C-9F69-5FE031C3BD14}" dt="2023-02-08T00:54:27.950" v="1376" actId="26606"/>
          <ac:spMkLst>
            <pc:docMk/>
            <pc:sldMk cId="2013524420" sldId="280"/>
            <ac:spMk id="113" creationId="{FA23A907-97FB-4A8F-880A-DD77401C4296}"/>
          </ac:spMkLst>
        </pc:spChg>
        <pc:spChg chg="add del">
          <ac:chgData name="Berry, Michael" userId="8ce3942b-b7dd-4e17-8ac1-eec541f6e13c" providerId="ADAL" clId="{EF182D8D-692E-4B1C-9F69-5FE031C3BD14}" dt="2023-02-08T00:54:27.950" v="1376" actId="26606"/>
          <ac:spMkLst>
            <pc:docMk/>
            <pc:sldMk cId="2013524420" sldId="280"/>
            <ac:spMk id="114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16" creationId="{2B566528-1B12-4246-9431-5C2D7D081168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17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18" creationId="{2E80C965-DB6D-4F81-9E9E-B027384D0BD6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19" creationId="{A580F890-B085-4E95-96AA-55AEBEC5CE6E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20" creationId="{D3F51FEB-38FB-4F6C-9F7B-2F2AFAB65463}"/>
          </ac:spMkLst>
        </pc:spChg>
        <pc:spChg chg="add del">
          <ac:chgData name="Berry, Michael" userId="8ce3942b-b7dd-4e17-8ac1-eec541f6e13c" providerId="ADAL" clId="{EF182D8D-692E-4B1C-9F69-5FE031C3BD14}" dt="2023-02-08T00:54:29.085" v="1378" actId="26606"/>
          <ac:spMkLst>
            <pc:docMk/>
            <pc:sldMk cId="2013524420" sldId="280"/>
            <ac:spMk id="121" creationId="{1E547BA6-BAE0-43BB-A7CA-60F69CE252F0}"/>
          </ac:spMkLst>
        </pc:spChg>
        <pc:spChg chg="add del">
          <ac:chgData name="Berry, Michael" userId="8ce3942b-b7dd-4e17-8ac1-eec541f6e13c" providerId="ADAL" clId="{EF182D8D-692E-4B1C-9F69-5FE031C3BD14}" dt="2023-02-08T00:54:33.298" v="1380" actId="26606"/>
          <ac:spMkLst>
            <pc:docMk/>
            <pc:sldMk cId="2013524420" sldId="280"/>
            <ac:spMk id="123" creationId="{4BC99CB9-DDAD-44A2-8A1C-E3AF4E72DF5C}"/>
          </ac:spMkLst>
        </pc:spChg>
        <pc:spChg chg="add del">
          <ac:chgData name="Berry, Michael" userId="8ce3942b-b7dd-4e17-8ac1-eec541f6e13c" providerId="ADAL" clId="{EF182D8D-692E-4B1C-9F69-5FE031C3BD14}" dt="2023-02-08T00:54:33.298" v="1380" actId="26606"/>
          <ac:spMkLst>
            <pc:docMk/>
            <pc:sldMk cId="2013524420" sldId="280"/>
            <ac:spMk id="124" creationId="{64053CBF-3932-45FF-8285-EE5146085F3A}"/>
          </ac:spMkLst>
        </pc:spChg>
        <pc:spChg chg="add del">
          <ac:chgData name="Berry, Michael" userId="8ce3942b-b7dd-4e17-8ac1-eec541f6e13c" providerId="ADAL" clId="{EF182D8D-692E-4B1C-9F69-5FE031C3BD14}" dt="2023-02-08T00:54:33.298" v="1380" actId="26606"/>
          <ac:spMkLst>
            <pc:docMk/>
            <pc:sldMk cId="2013524420" sldId="280"/>
            <ac:spMk id="130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34.182" v="1382" actId="26606"/>
          <ac:spMkLst>
            <pc:docMk/>
            <pc:sldMk cId="2013524420" sldId="280"/>
            <ac:spMk id="137" creationId="{3A5B4632-C963-4296-86F0-79AA9EA5AE98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0" creationId="{1B15ED52-F352-441B-82BF-E0EA34836D08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1" creationId="{3B2E3793-BFE6-45A2-9B7B-E18844431C99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2" creationId="{BC4C4868-CB8F-4AF9-9CDB-8108F2C19B67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3" creationId="{375E0459-6403-40CD-989D-56A4407CA12E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4" creationId="{53E5B1A8-3AC9-4BD1-9BBC-78CA94F2D1BA}"/>
          </ac:spMkLst>
        </pc:spChg>
        <pc:spChg chg="add del">
          <ac:chgData name="Berry, Michael" userId="8ce3942b-b7dd-4e17-8ac1-eec541f6e13c" providerId="ADAL" clId="{EF182D8D-692E-4B1C-9F69-5FE031C3BD14}" dt="2023-02-08T00:54:35.493" v="1384" actId="26606"/>
          <ac:spMkLst>
            <pc:docMk/>
            <pc:sldMk cId="2013524420" sldId="280"/>
            <ac:spMk id="145" creationId="{9BFCF0A0-C8CE-1895-9D6E-CB4016FE8A23}"/>
          </ac:spMkLst>
        </pc:spChg>
        <pc:spChg chg="add del">
          <ac:chgData name="Berry, Michael" userId="8ce3942b-b7dd-4e17-8ac1-eec541f6e13c" providerId="ADAL" clId="{EF182D8D-692E-4B1C-9F69-5FE031C3BD14}" dt="2023-02-08T00:54:37.980" v="1386" actId="26606"/>
          <ac:spMkLst>
            <pc:docMk/>
            <pc:sldMk cId="2013524420" sldId="280"/>
            <ac:spMk id="147" creationId="{DFF2AC85-FAA0-4844-813F-83C04D7382E2}"/>
          </ac:spMkLst>
        </pc:spChg>
        <pc:spChg chg="add del">
          <ac:chgData name="Berry, Michael" userId="8ce3942b-b7dd-4e17-8ac1-eec541f6e13c" providerId="ADAL" clId="{EF182D8D-692E-4B1C-9F69-5FE031C3BD14}" dt="2023-02-08T00:54:37.980" v="1386" actId="26606"/>
          <ac:spMkLst>
            <pc:docMk/>
            <pc:sldMk cId="2013524420" sldId="280"/>
            <ac:spMk id="148" creationId="{89CC0F1E-BAA2-47B1-8F83-7ECB9FD9E009}"/>
          </ac:spMkLst>
        </pc:spChg>
        <pc:spChg chg="add del">
          <ac:chgData name="Berry, Michael" userId="8ce3942b-b7dd-4e17-8ac1-eec541f6e13c" providerId="ADAL" clId="{EF182D8D-692E-4B1C-9F69-5FE031C3BD14}" dt="2023-02-08T00:54:37.980" v="1386" actId="26606"/>
          <ac:spMkLst>
            <pc:docMk/>
            <pc:sldMk cId="2013524420" sldId="280"/>
            <ac:spMk id="149" creationId="{9BFCF0A0-C8CE-1895-9D6E-CB4016FE8A23}"/>
          </ac:spMkLst>
        </pc:spChg>
        <pc:spChg chg="ad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51" creationId="{C2554CA6-288E-4202-BC52-2E5A8F0C0AED}"/>
          </ac:spMkLst>
        </pc:spChg>
        <pc:spChg chg="ad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52" creationId="{B10BB131-AC8E-4A8E-A5D1-36260F720C3B}"/>
          </ac:spMkLst>
        </pc:spChg>
        <pc:spChg chg="ad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53" creationId="{5B7778FC-632E-4DCA-A7CB-0D7731CCF970}"/>
          </ac:spMkLst>
        </pc:spChg>
        <pc:spChg chg="ad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54" creationId="{FA23A907-97FB-4A8F-880A-DD77401C4296}"/>
          </ac:spMkLst>
        </pc:spChg>
        <pc:spChg chg="add">
          <ac:chgData name="Berry, Michael" userId="8ce3942b-b7dd-4e17-8ac1-eec541f6e13c" providerId="ADAL" clId="{EF182D8D-692E-4B1C-9F69-5FE031C3BD14}" dt="2023-02-08T00:54:37.991" v="1387" actId="26606"/>
          <ac:spMkLst>
            <pc:docMk/>
            <pc:sldMk cId="2013524420" sldId="280"/>
            <ac:spMk id="155" creationId="{9BFCF0A0-C8CE-1895-9D6E-CB4016FE8A23}"/>
          </ac:spMkLst>
        </pc:spChg>
        <pc:grpChg chg="add del">
          <ac:chgData name="Berry, Michael" userId="8ce3942b-b7dd-4e17-8ac1-eec541f6e13c" providerId="ADAL" clId="{EF182D8D-692E-4B1C-9F69-5FE031C3BD14}" dt="2023-02-08T00:54:00.293" v="1352" actId="26606"/>
          <ac:grpSpMkLst>
            <pc:docMk/>
            <pc:sldMk cId="2013524420" sldId="280"/>
            <ac:grpSpMk id="37" creationId="{AE1C45F0-260A-458C-96ED-C1F6D2151219}"/>
          </ac:grpSpMkLst>
        </pc:grpChg>
        <pc:grpChg chg="add del">
          <ac:chgData name="Berry, Michael" userId="8ce3942b-b7dd-4e17-8ac1-eec541f6e13c" providerId="ADAL" clId="{EF182D8D-692E-4B1C-9F69-5FE031C3BD14}" dt="2023-02-08T00:54:02.182" v="1354" actId="26606"/>
          <ac:grpSpMkLst>
            <pc:docMk/>
            <pc:sldMk cId="2013524420" sldId="280"/>
            <ac:grpSpMk id="44" creationId="{B57BDC17-F1B3-455F-BBF1-680AA1F25C06}"/>
          </ac:grpSpMkLst>
        </pc:grpChg>
        <pc:grpChg chg="add del">
          <ac:chgData name="Berry, Michael" userId="8ce3942b-b7dd-4e17-8ac1-eec541f6e13c" providerId="ADAL" clId="{EF182D8D-692E-4B1C-9F69-5FE031C3BD14}" dt="2023-02-08T00:54:33.298" v="1380" actId="26606"/>
          <ac:grpSpMkLst>
            <pc:docMk/>
            <pc:sldMk cId="2013524420" sldId="280"/>
            <ac:grpSpMk id="125" creationId="{2E751C04-BEA6-446B-A678-9C74819EBD4C}"/>
          </ac:grpSpMkLst>
        </pc:grpChg>
        <pc:grpChg chg="add del">
          <ac:chgData name="Berry, Michael" userId="8ce3942b-b7dd-4e17-8ac1-eec541f6e13c" providerId="ADAL" clId="{EF182D8D-692E-4B1C-9F69-5FE031C3BD14}" dt="2023-02-08T00:54:33.298" v="1380" actId="26606"/>
          <ac:grpSpMkLst>
            <pc:docMk/>
            <pc:sldMk cId="2013524420" sldId="280"/>
            <ac:grpSpMk id="131" creationId="{B63ACBA3-DEFD-4C6D-BBA0-64468FA99C2D}"/>
          </ac:grpSpMkLst>
        </pc:grpChg>
        <pc:graphicFrameChg chg="add del">
          <ac:chgData name="Berry, Michael" userId="8ce3942b-b7dd-4e17-8ac1-eec541f6e13c" providerId="ADAL" clId="{EF182D8D-692E-4B1C-9F69-5FE031C3BD14}" dt="2023-02-08T00:53:56.988" v="1348" actId="26606"/>
          <ac:graphicFrameMkLst>
            <pc:docMk/>
            <pc:sldMk cId="2013524420" sldId="280"/>
            <ac:graphicFrameMk id="25" creationId="{CDCB8906-8201-8D74-13F8-4E3BAC48716C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00.293" v="1352" actId="26606"/>
          <ac:graphicFrameMkLst>
            <pc:docMk/>
            <pc:sldMk cId="2013524420" sldId="280"/>
            <ac:graphicFrameMk id="41" creationId="{BDAAE9EF-09E1-D4CD-AC0F-2045D2BA0F8D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02.182" v="1354" actId="26606"/>
          <ac:graphicFrameMkLst>
            <pc:docMk/>
            <pc:sldMk cId="2013524420" sldId="280"/>
            <ac:graphicFrameMk id="51" creationId="{1AC0F20E-89EB-B1DB-8B0E-4F208DCFE4AF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03.487" v="1356" actId="26606"/>
          <ac:graphicFrameMkLst>
            <pc:docMk/>
            <pc:sldMk cId="2013524420" sldId="280"/>
            <ac:graphicFrameMk id="57" creationId="{C96325D2-8DBE-C9A0-7622-C8B6C1B819A7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07.377" v="1360" actId="26606"/>
          <ac:graphicFrameMkLst>
            <pc:docMk/>
            <pc:sldMk cId="2013524420" sldId="280"/>
            <ac:graphicFrameMk id="67" creationId="{8A495C59-15C9-2F21-36FB-7AB23EEBCEE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13.975" v="1364" actId="26606"/>
          <ac:graphicFrameMkLst>
            <pc:docMk/>
            <pc:sldMk cId="2013524420" sldId="280"/>
            <ac:graphicFrameMk id="79" creationId="{F9F16917-5127-7D8A-749A-DE6F6B75A99B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16.279" v="1366" actId="26606"/>
          <ac:graphicFrameMkLst>
            <pc:docMk/>
            <pc:sldMk cId="2013524420" sldId="280"/>
            <ac:graphicFrameMk id="82" creationId="{BF416B1B-4EAA-B3B7-4C2A-C524811682D8}"/>
          </ac:graphicFrameMkLst>
        </pc:graphicFrameChg>
        <pc:graphicFrameChg chg="add del">
          <ac:chgData name="Berry, Michael" userId="8ce3942b-b7dd-4e17-8ac1-eec541f6e13c" providerId="ADAL" clId="{EF182D8D-692E-4B1C-9F69-5FE031C3BD14}" dt="2023-02-08T00:54:34.182" v="1382" actId="26606"/>
          <ac:graphicFrameMkLst>
            <pc:docMk/>
            <pc:sldMk cId="2013524420" sldId="280"/>
            <ac:graphicFrameMk id="138" creationId="{9166801E-47BA-C7FB-8EDE-0AEB085B2A98}"/>
          </ac:graphicFrameMkLst>
        </pc:graphicFrameChg>
        <pc:cxnChg chg="add del">
          <ac:chgData name="Berry, Michael" userId="8ce3942b-b7dd-4e17-8ac1-eec541f6e13c" providerId="ADAL" clId="{EF182D8D-692E-4B1C-9F69-5FE031C3BD14}" dt="2023-02-08T00:54:00.293" v="1352" actId="26606"/>
          <ac:cxnSpMkLst>
            <pc:docMk/>
            <pc:sldMk cId="2013524420" sldId="280"/>
            <ac:cxnSpMk id="40" creationId="{6CF1BAF6-AD41-4082-B212-8A1F9A2E8779}"/>
          </ac:cxnSpMkLst>
        </pc:cxnChg>
        <pc:cxnChg chg="add del">
          <ac:chgData name="Berry, Michael" userId="8ce3942b-b7dd-4e17-8ac1-eec541f6e13c" providerId="ADAL" clId="{EF182D8D-692E-4B1C-9F69-5FE031C3BD14}" dt="2023-02-08T00:54:12.531" v="1362" actId="26606"/>
          <ac:cxnSpMkLst>
            <pc:docMk/>
            <pc:sldMk cId="2013524420" sldId="280"/>
            <ac:cxnSpMk id="72" creationId="{23AAC9B5-8015-485C-ACF9-A750390E9A56}"/>
          </ac:cxnSpMkLst>
        </pc:cxnChg>
      </pc:sldChg>
      <pc:sldChg chg="new del">
        <pc:chgData name="Berry, Michael" userId="8ce3942b-b7dd-4e17-8ac1-eec541f6e13c" providerId="ADAL" clId="{EF182D8D-692E-4B1C-9F69-5FE031C3BD14}" dt="2023-02-08T00:39:17.005" v="310" actId="2696"/>
        <pc:sldMkLst>
          <pc:docMk/>
          <pc:sldMk cId="3136633964" sldId="28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FB1D30-C793-4C45-AABD-811985F3DDAD}" type="doc">
      <dgm:prSet loTypeId="urn:microsoft.com/office/officeart/2017/3/layout/DropPinTimeline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9EE94F9-411A-4D86-B057-43EC1DD80E43}">
      <dgm:prSet/>
      <dgm:spPr/>
      <dgm:t>
        <a:bodyPr/>
        <a:lstStyle/>
        <a:p>
          <a:pPr>
            <a:defRPr b="1"/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2002</a:t>
          </a:r>
        </a:p>
      </dgm:t>
    </dgm:pt>
    <dgm:pt modelId="{DF67EE51-C9D7-476B-BB8A-21D318FD623B}" type="parTrans" cxnId="{2E0EF908-AAD1-4723-AFEC-108FB40A3649}">
      <dgm:prSet/>
      <dgm:spPr/>
      <dgm:t>
        <a:bodyPr/>
        <a:lstStyle/>
        <a:p>
          <a:endParaRPr lang="en-US"/>
        </a:p>
      </dgm:t>
    </dgm:pt>
    <dgm:pt modelId="{18D3F581-980C-40E7-9758-6F67EEDFDEFE}" type="sibTrans" cxnId="{2E0EF908-AAD1-4723-AFEC-108FB40A3649}">
      <dgm:prSet/>
      <dgm:spPr/>
      <dgm:t>
        <a:bodyPr/>
        <a:lstStyle/>
        <a:p>
          <a:endParaRPr lang="en-US"/>
        </a:p>
      </dgm:t>
    </dgm:pt>
    <dgm:pt modelId="{EAEBFD40-BFB7-4F00-B4F0-836320C8D58F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Reading First (K-3) / Early Reading First (ages 3-5)</a:t>
          </a:r>
        </a:p>
      </dgm:t>
    </dgm:pt>
    <dgm:pt modelId="{D179E6C4-ABE1-43A5-9E6D-0603EF319967}" type="parTrans" cxnId="{27EA4384-85C3-4C21-941D-BE2F85953D15}">
      <dgm:prSet/>
      <dgm:spPr/>
      <dgm:t>
        <a:bodyPr/>
        <a:lstStyle/>
        <a:p>
          <a:endParaRPr lang="en-US"/>
        </a:p>
      </dgm:t>
    </dgm:pt>
    <dgm:pt modelId="{F7AEBFDD-33C6-4F13-9DC3-9EFB36B941EE}" type="sibTrans" cxnId="{27EA4384-85C3-4C21-941D-BE2F85953D15}">
      <dgm:prSet/>
      <dgm:spPr/>
      <dgm:t>
        <a:bodyPr/>
        <a:lstStyle/>
        <a:p>
          <a:endParaRPr lang="en-US"/>
        </a:p>
      </dgm:t>
    </dgm:pt>
    <dgm:pt modelId="{F31EB422-C1A9-4DFC-A15A-BF874B367142}">
      <dgm:prSet/>
      <dgm:spPr/>
      <dgm:t>
        <a:bodyPr/>
        <a:lstStyle/>
        <a:p>
          <a:pPr>
            <a:defRPr b="1"/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2005</a:t>
          </a:r>
        </a:p>
      </dgm:t>
    </dgm:pt>
    <dgm:pt modelId="{41E2B700-B884-472A-BA94-5776FD4203A9}" type="parTrans" cxnId="{3EF53C6F-2B6F-4458-8E2E-B05C0A9715AD}">
      <dgm:prSet/>
      <dgm:spPr/>
      <dgm:t>
        <a:bodyPr/>
        <a:lstStyle/>
        <a:p>
          <a:endParaRPr lang="en-US"/>
        </a:p>
      </dgm:t>
    </dgm:pt>
    <dgm:pt modelId="{5994E64E-E6A7-4FCD-B3FD-D704221131BE}" type="sibTrans" cxnId="{3EF53C6F-2B6F-4458-8E2E-B05C0A9715AD}">
      <dgm:prSet/>
      <dgm:spPr/>
      <dgm:t>
        <a:bodyPr/>
        <a:lstStyle/>
        <a:p>
          <a:endParaRPr lang="en-US"/>
        </a:p>
      </dgm:t>
    </dgm:pt>
    <dgm:pt modelId="{DD464627-2822-4DC9-A8C6-3372F0138BED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“Striving Readers” was born (grades 4-12 / formula)</a:t>
          </a:r>
        </a:p>
      </dgm:t>
    </dgm:pt>
    <dgm:pt modelId="{380DF65E-074E-4E8F-9F00-79093BD9EA99}" type="parTrans" cxnId="{393A6FD4-B5FD-49E4-92ED-1E31181D8E6E}">
      <dgm:prSet/>
      <dgm:spPr/>
      <dgm:t>
        <a:bodyPr/>
        <a:lstStyle/>
        <a:p>
          <a:endParaRPr lang="en-US"/>
        </a:p>
      </dgm:t>
    </dgm:pt>
    <dgm:pt modelId="{0EF40BCB-3698-4C27-B6DF-8211922F7A11}" type="sibTrans" cxnId="{393A6FD4-B5FD-49E4-92ED-1E31181D8E6E}">
      <dgm:prSet/>
      <dgm:spPr/>
      <dgm:t>
        <a:bodyPr/>
        <a:lstStyle/>
        <a:p>
          <a:endParaRPr lang="en-US"/>
        </a:p>
      </dgm:t>
    </dgm:pt>
    <dgm:pt modelId="{10B433E4-E342-4923-BD6D-F5FCFA1E0E72}">
      <dgm:prSet/>
      <dgm:spPr/>
      <dgm:t>
        <a:bodyPr/>
        <a:lstStyle/>
        <a:p>
          <a:pPr>
            <a:defRPr b="1"/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2010</a:t>
          </a:r>
        </a:p>
      </dgm:t>
    </dgm:pt>
    <dgm:pt modelId="{96C2E04B-992D-4154-91D8-F4A1711F2CED}" type="parTrans" cxnId="{40F37AA7-662A-4028-B0C8-470D6436CA36}">
      <dgm:prSet/>
      <dgm:spPr/>
      <dgm:t>
        <a:bodyPr/>
        <a:lstStyle/>
        <a:p>
          <a:endParaRPr lang="en-US"/>
        </a:p>
      </dgm:t>
    </dgm:pt>
    <dgm:pt modelId="{EA6075DC-DCD3-4F45-90DF-4EA93BBA609F}" type="sibTrans" cxnId="{40F37AA7-662A-4028-B0C8-470D6436CA36}">
      <dgm:prSet/>
      <dgm:spPr/>
      <dgm:t>
        <a:bodyPr/>
        <a:lstStyle/>
        <a:p>
          <a:endParaRPr lang="en-US"/>
        </a:p>
      </dgm:t>
    </dgm:pt>
    <dgm:pt modelId="{11D6C16B-BB4F-4091-9628-C8B378A76EAC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“Striving Readers Comprehensive Literacy” (Birth-12 / formula)</a:t>
          </a:r>
        </a:p>
      </dgm:t>
    </dgm:pt>
    <dgm:pt modelId="{C4102F20-0178-4370-922E-4B7967011F11}" type="parTrans" cxnId="{9553667D-C326-4D6A-BA10-FE2033CFDF3D}">
      <dgm:prSet/>
      <dgm:spPr/>
      <dgm:t>
        <a:bodyPr/>
        <a:lstStyle/>
        <a:p>
          <a:endParaRPr lang="en-US"/>
        </a:p>
      </dgm:t>
    </dgm:pt>
    <dgm:pt modelId="{3EC4FC6B-569A-4AC5-AE53-AB534D59E1E3}" type="sibTrans" cxnId="{9553667D-C326-4D6A-BA10-FE2033CFDF3D}">
      <dgm:prSet/>
      <dgm:spPr/>
      <dgm:t>
        <a:bodyPr/>
        <a:lstStyle/>
        <a:p>
          <a:endParaRPr lang="en-US"/>
        </a:p>
      </dgm:t>
    </dgm:pt>
    <dgm:pt modelId="{76E23BB7-E210-4433-BE02-6E2E1E69D5A0}">
      <dgm:prSet/>
      <dgm:spPr/>
      <dgm:t>
        <a:bodyPr/>
        <a:lstStyle/>
        <a:p>
          <a:pPr>
            <a:defRPr b="1"/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2017</a:t>
          </a:r>
        </a:p>
      </dgm:t>
    </dgm:pt>
    <dgm:pt modelId="{CB92AF01-4811-4981-B02C-227473EC00D2}" type="parTrans" cxnId="{FC242FE7-C9CC-4B57-9944-EDFCF3B89359}">
      <dgm:prSet/>
      <dgm:spPr/>
      <dgm:t>
        <a:bodyPr/>
        <a:lstStyle/>
        <a:p>
          <a:endParaRPr lang="en-US"/>
        </a:p>
      </dgm:t>
    </dgm:pt>
    <dgm:pt modelId="{1E9CE3F1-9BED-45B4-BFA5-49B8754E50A4}" type="sibTrans" cxnId="{FC242FE7-C9CC-4B57-9944-EDFCF3B89359}">
      <dgm:prSet/>
      <dgm:spPr/>
      <dgm:t>
        <a:bodyPr/>
        <a:lstStyle/>
        <a:p>
          <a:endParaRPr lang="en-US"/>
        </a:p>
      </dgm:t>
    </dgm:pt>
    <dgm:pt modelId="{DFB2314F-ABCF-428D-9B92-38CEA3718CA0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SRCL as discretionary grant</a:t>
          </a:r>
        </a:p>
      </dgm:t>
    </dgm:pt>
    <dgm:pt modelId="{995EDB90-FAFC-4A52-AE0D-A59B395CF7FC}" type="parTrans" cxnId="{C0E44A30-2A0E-4840-8664-B72F4D88D514}">
      <dgm:prSet/>
      <dgm:spPr/>
      <dgm:t>
        <a:bodyPr/>
        <a:lstStyle/>
        <a:p>
          <a:endParaRPr lang="en-US"/>
        </a:p>
      </dgm:t>
    </dgm:pt>
    <dgm:pt modelId="{24F292AD-CB41-4A42-8E3B-FAEC3E2CD67C}" type="sibTrans" cxnId="{C0E44A30-2A0E-4840-8664-B72F4D88D514}">
      <dgm:prSet/>
      <dgm:spPr/>
      <dgm:t>
        <a:bodyPr/>
        <a:lstStyle/>
        <a:p>
          <a:endParaRPr lang="en-US"/>
        </a:p>
      </dgm:t>
    </dgm:pt>
    <dgm:pt modelId="{487750F2-D477-4730-9BF7-87F9DA4B5581}">
      <dgm:prSet/>
      <dgm:spPr/>
      <dgm:t>
        <a:bodyPr/>
        <a:lstStyle/>
        <a:p>
          <a:pPr>
            <a:defRPr b="1"/>
          </a:pPr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2019</a:t>
          </a:r>
        </a:p>
      </dgm:t>
    </dgm:pt>
    <dgm:pt modelId="{65FD7AE3-F675-47F7-B0CA-C51CB13B2E58}" type="parTrans" cxnId="{9A6DD757-9780-42A3-AFCD-FE25335C98CF}">
      <dgm:prSet/>
      <dgm:spPr/>
      <dgm:t>
        <a:bodyPr/>
        <a:lstStyle/>
        <a:p>
          <a:endParaRPr lang="en-US"/>
        </a:p>
      </dgm:t>
    </dgm:pt>
    <dgm:pt modelId="{2B35AD13-36F2-4F6D-B700-3E193C552F71}" type="sibTrans" cxnId="{9A6DD757-9780-42A3-AFCD-FE25335C98CF}">
      <dgm:prSet/>
      <dgm:spPr/>
      <dgm:t>
        <a:bodyPr/>
        <a:lstStyle/>
        <a:p>
          <a:endParaRPr lang="en-US"/>
        </a:p>
      </dgm:t>
    </dgm:pt>
    <dgm:pt modelId="{37E6E1DC-CA2E-4063-A11E-A1CB7D02A51E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Comprehensive Literacy State Development</a:t>
          </a:r>
        </a:p>
      </dgm:t>
    </dgm:pt>
    <dgm:pt modelId="{56EDA0D9-8391-4537-83BB-04FB2980F434}" type="parTrans" cxnId="{BBAF43C0-0BC9-4ED3-B163-4F021979BA51}">
      <dgm:prSet/>
      <dgm:spPr/>
      <dgm:t>
        <a:bodyPr/>
        <a:lstStyle/>
        <a:p>
          <a:endParaRPr lang="en-US"/>
        </a:p>
      </dgm:t>
    </dgm:pt>
    <dgm:pt modelId="{CCDC127D-A658-4036-AC6F-6C8B4D85F85A}" type="sibTrans" cxnId="{BBAF43C0-0BC9-4ED3-B163-4F021979BA51}">
      <dgm:prSet/>
      <dgm:spPr/>
      <dgm:t>
        <a:bodyPr/>
        <a:lstStyle/>
        <a:p>
          <a:endParaRPr lang="en-US"/>
        </a:p>
      </dgm:t>
    </dgm:pt>
    <dgm:pt modelId="{EF3BABD0-E47E-4A6A-8DA6-02BE7F651AE7}" type="pres">
      <dgm:prSet presAssocID="{9CFB1D30-C793-4C45-AABD-811985F3DDAD}" presName="root" presStyleCnt="0">
        <dgm:presLayoutVars>
          <dgm:chMax/>
          <dgm:chPref/>
          <dgm:animLvl val="lvl"/>
        </dgm:presLayoutVars>
      </dgm:prSet>
      <dgm:spPr/>
    </dgm:pt>
    <dgm:pt modelId="{8DC62891-EC8E-4CB2-99C1-76327E08E8D9}" type="pres">
      <dgm:prSet presAssocID="{9CFB1D30-C793-4C45-AABD-811985F3DDAD}" presName="divider" presStyleLbl="fgAcc1" presStyleIdx="0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51A270D6-C39A-4939-8F2A-1196C34C1FAC}" type="pres">
      <dgm:prSet presAssocID="{9CFB1D30-C793-4C45-AABD-811985F3DDAD}" presName="nodes" presStyleCnt="0">
        <dgm:presLayoutVars>
          <dgm:chMax/>
          <dgm:chPref/>
          <dgm:animLvl val="lvl"/>
        </dgm:presLayoutVars>
      </dgm:prSet>
      <dgm:spPr/>
    </dgm:pt>
    <dgm:pt modelId="{69178776-98AF-473E-BF16-0457299A4E45}" type="pres">
      <dgm:prSet presAssocID="{99EE94F9-411A-4D86-B057-43EC1DD80E43}" presName="composite" presStyleCnt="0"/>
      <dgm:spPr/>
    </dgm:pt>
    <dgm:pt modelId="{B4D38C10-BF63-49EB-93A6-A1C79765B2FA}" type="pres">
      <dgm:prSet presAssocID="{99EE94F9-411A-4D86-B057-43EC1DD80E43}" presName="ConnectorPoint" presStyleLbl="lnNode1" presStyleIdx="0" presStyleCnt="5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025EB286-D451-4657-B575-A22477CD5CA0}" type="pres">
      <dgm:prSet presAssocID="{99EE94F9-411A-4D86-B057-43EC1DD80E43}" presName="DropPinPlaceHolder" presStyleCnt="0"/>
      <dgm:spPr/>
    </dgm:pt>
    <dgm:pt modelId="{37627371-9B63-468F-BD38-332A93F1BEC7}" type="pres">
      <dgm:prSet presAssocID="{99EE94F9-411A-4D86-B057-43EC1DD80E43}" presName="DropPin" presStyleLbl="alignNode1" presStyleIdx="0" presStyleCnt="5"/>
      <dgm:spPr/>
    </dgm:pt>
    <dgm:pt modelId="{C7844CEA-B1D7-43AA-A02F-0BD11559128B}" type="pres">
      <dgm:prSet presAssocID="{99EE94F9-411A-4D86-B057-43EC1DD80E43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1364972E-96FC-4A71-8CCC-160B85366147}" type="pres">
      <dgm:prSet presAssocID="{99EE94F9-411A-4D86-B057-43EC1DD80E43}" presName="L2TextContainer" presStyleLbl="revTx" presStyleIdx="0" presStyleCnt="10">
        <dgm:presLayoutVars>
          <dgm:bulletEnabled val="1"/>
        </dgm:presLayoutVars>
      </dgm:prSet>
      <dgm:spPr/>
    </dgm:pt>
    <dgm:pt modelId="{266FF7AD-D882-44DF-8D0A-91B2601A4305}" type="pres">
      <dgm:prSet presAssocID="{99EE94F9-411A-4D86-B057-43EC1DD80E43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020E770B-6E7E-4108-AB06-23BF100FF0A6}" type="pres">
      <dgm:prSet presAssocID="{99EE94F9-411A-4D86-B057-43EC1DD80E43}" presName="ConnectLine" presStyleLbl="sibTrans1D1" presStyleIdx="0" presStyleCnt="5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989B060-0F02-43B4-8DBF-D4D94AD00030}" type="pres">
      <dgm:prSet presAssocID="{99EE94F9-411A-4D86-B057-43EC1DD80E43}" presName="EmptyPlaceHolder" presStyleCnt="0"/>
      <dgm:spPr/>
    </dgm:pt>
    <dgm:pt modelId="{F0184F16-CFB8-4F04-9419-7E92AF6A2A27}" type="pres">
      <dgm:prSet presAssocID="{18D3F581-980C-40E7-9758-6F67EEDFDEFE}" presName="spaceBetweenRectangles" presStyleCnt="0"/>
      <dgm:spPr/>
    </dgm:pt>
    <dgm:pt modelId="{1C3E34A4-91A7-421F-9949-4FDED747B07D}" type="pres">
      <dgm:prSet presAssocID="{F31EB422-C1A9-4DFC-A15A-BF874B367142}" presName="composite" presStyleCnt="0"/>
      <dgm:spPr/>
    </dgm:pt>
    <dgm:pt modelId="{14998F71-5E9B-4227-9046-16217A78E167}" type="pres">
      <dgm:prSet presAssocID="{F31EB422-C1A9-4DFC-A15A-BF874B367142}" presName="ConnectorPoint" presStyleLbl="lnNode1" presStyleIdx="1" presStyleCnt="5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FED91FE-35BB-4EF1-BD72-B34367179E2B}" type="pres">
      <dgm:prSet presAssocID="{F31EB422-C1A9-4DFC-A15A-BF874B367142}" presName="DropPinPlaceHolder" presStyleCnt="0"/>
      <dgm:spPr/>
    </dgm:pt>
    <dgm:pt modelId="{7A9AA0E9-3D15-4FD2-AC6F-80FEDDD94A18}" type="pres">
      <dgm:prSet presAssocID="{F31EB422-C1A9-4DFC-A15A-BF874B367142}" presName="DropPin" presStyleLbl="alignNode1" presStyleIdx="1" presStyleCnt="5"/>
      <dgm:spPr/>
    </dgm:pt>
    <dgm:pt modelId="{3C7B2A9D-B4A2-43B4-B2C1-183C2EC55FBE}" type="pres">
      <dgm:prSet presAssocID="{F31EB422-C1A9-4DFC-A15A-BF874B367142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367CE9F0-2A7B-40DC-9EBA-E789AF8521E0}" type="pres">
      <dgm:prSet presAssocID="{F31EB422-C1A9-4DFC-A15A-BF874B367142}" presName="L2TextContainer" presStyleLbl="revTx" presStyleIdx="2" presStyleCnt="10">
        <dgm:presLayoutVars>
          <dgm:bulletEnabled val="1"/>
        </dgm:presLayoutVars>
      </dgm:prSet>
      <dgm:spPr/>
    </dgm:pt>
    <dgm:pt modelId="{31392DE7-71AE-4648-B4F5-094AAA16AEB2}" type="pres">
      <dgm:prSet presAssocID="{F31EB422-C1A9-4DFC-A15A-BF874B367142}" presName="L1TextContainer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9FD6B4AA-6FAC-4A5C-B2E9-5A4F9A489B8F}" type="pres">
      <dgm:prSet presAssocID="{F31EB422-C1A9-4DFC-A15A-BF874B367142}" presName="ConnectLine" presStyleLbl="sibTrans1D1" presStyleIdx="1" presStyleCnt="5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AFB030ED-CD61-4CB0-B4E3-12B0BD8640FA}" type="pres">
      <dgm:prSet presAssocID="{F31EB422-C1A9-4DFC-A15A-BF874B367142}" presName="EmptyPlaceHolder" presStyleCnt="0"/>
      <dgm:spPr/>
    </dgm:pt>
    <dgm:pt modelId="{960A7ADE-C956-48D9-B57D-D358CC649F9D}" type="pres">
      <dgm:prSet presAssocID="{5994E64E-E6A7-4FCD-B3FD-D704221131BE}" presName="spaceBetweenRectangles" presStyleCnt="0"/>
      <dgm:spPr/>
    </dgm:pt>
    <dgm:pt modelId="{C0F69C8A-6F4C-42EB-9AD1-99E45062A363}" type="pres">
      <dgm:prSet presAssocID="{10B433E4-E342-4923-BD6D-F5FCFA1E0E72}" presName="composite" presStyleCnt="0"/>
      <dgm:spPr/>
    </dgm:pt>
    <dgm:pt modelId="{A9248F5D-3DE5-43E6-85B2-0AAC8144C3C3}" type="pres">
      <dgm:prSet presAssocID="{10B433E4-E342-4923-BD6D-F5FCFA1E0E72}" presName="ConnectorPoint" presStyleLbl="lnNode1" presStyleIdx="2" presStyleCnt="5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95A573AA-25FE-48CD-BAA4-0804CEA61E47}" type="pres">
      <dgm:prSet presAssocID="{10B433E4-E342-4923-BD6D-F5FCFA1E0E72}" presName="DropPinPlaceHolder" presStyleCnt="0"/>
      <dgm:spPr/>
    </dgm:pt>
    <dgm:pt modelId="{FDA81C8E-1AA2-4CE8-A7A1-9F0DBADFD156}" type="pres">
      <dgm:prSet presAssocID="{10B433E4-E342-4923-BD6D-F5FCFA1E0E72}" presName="DropPin" presStyleLbl="alignNode1" presStyleIdx="2" presStyleCnt="5"/>
      <dgm:spPr/>
    </dgm:pt>
    <dgm:pt modelId="{250489DF-6E17-4918-B980-76C3B8EC9B5A}" type="pres">
      <dgm:prSet presAssocID="{10B433E4-E342-4923-BD6D-F5FCFA1E0E72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4F1B41C6-F279-4698-89C8-403E79C1C4AF}" type="pres">
      <dgm:prSet presAssocID="{10B433E4-E342-4923-BD6D-F5FCFA1E0E72}" presName="L2TextContainer" presStyleLbl="revTx" presStyleIdx="4" presStyleCnt="10">
        <dgm:presLayoutVars>
          <dgm:bulletEnabled val="1"/>
        </dgm:presLayoutVars>
      </dgm:prSet>
      <dgm:spPr/>
    </dgm:pt>
    <dgm:pt modelId="{17A806A2-CCFF-4589-AD63-26215A5B32F6}" type="pres">
      <dgm:prSet presAssocID="{10B433E4-E342-4923-BD6D-F5FCFA1E0E72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B47C6E55-8030-45F9-9E15-E53F0399EF83}" type="pres">
      <dgm:prSet presAssocID="{10B433E4-E342-4923-BD6D-F5FCFA1E0E72}" presName="ConnectLine" presStyleLbl="sibTrans1D1" presStyleIdx="2" presStyleCnt="5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CE374F96-71EE-440C-A236-E201EFCCE77C}" type="pres">
      <dgm:prSet presAssocID="{10B433E4-E342-4923-BD6D-F5FCFA1E0E72}" presName="EmptyPlaceHolder" presStyleCnt="0"/>
      <dgm:spPr/>
    </dgm:pt>
    <dgm:pt modelId="{2DC9C158-AB3E-4F69-BE27-76226B869008}" type="pres">
      <dgm:prSet presAssocID="{EA6075DC-DCD3-4F45-90DF-4EA93BBA609F}" presName="spaceBetweenRectangles" presStyleCnt="0"/>
      <dgm:spPr/>
    </dgm:pt>
    <dgm:pt modelId="{B7BF7711-4B3F-4F4B-B1F1-29B0069A028F}" type="pres">
      <dgm:prSet presAssocID="{76E23BB7-E210-4433-BE02-6E2E1E69D5A0}" presName="composite" presStyleCnt="0"/>
      <dgm:spPr/>
    </dgm:pt>
    <dgm:pt modelId="{95E8D055-3757-491E-A14D-DD65A9175D88}" type="pres">
      <dgm:prSet presAssocID="{76E23BB7-E210-4433-BE02-6E2E1E69D5A0}" presName="ConnectorPoint" presStyleLbl="lnNode1" presStyleIdx="3" presStyleCnt="5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FD03B066-EF01-4209-A4DF-1711AF69BF65}" type="pres">
      <dgm:prSet presAssocID="{76E23BB7-E210-4433-BE02-6E2E1E69D5A0}" presName="DropPinPlaceHolder" presStyleCnt="0"/>
      <dgm:spPr/>
    </dgm:pt>
    <dgm:pt modelId="{6920D7CC-1CCA-4403-9B78-19FB0CA1D15A}" type="pres">
      <dgm:prSet presAssocID="{76E23BB7-E210-4433-BE02-6E2E1E69D5A0}" presName="DropPin" presStyleLbl="alignNode1" presStyleIdx="3" presStyleCnt="5"/>
      <dgm:spPr/>
    </dgm:pt>
    <dgm:pt modelId="{7C071944-11A8-4B2C-B580-CA18172D461B}" type="pres">
      <dgm:prSet presAssocID="{76E23BB7-E210-4433-BE02-6E2E1E69D5A0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978C25B3-0F53-4DB0-A981-D80F5508FFE7}" type="pres">
      <dgm:prSet presAssocID="{76E23BB7-E210-4433-BE02-6E2E1E69D5A0}" presName="L2TextContainer" presStyleLbl="revTx" presStyleIdx="6" presStyleCnt="10">
        <dgm:presLayoutVars>
          <dgm:bulletEnabled val="1"/>
        </dgm:presLayoutVars>
      </dgm:prSet>
      <dgm:spPr/>
    </dgm:pt>
    <dgm:pt modelId="{04DAE4B1-DED4-476E-9ADA-26E51ECD9F36}" type="pres">
      <dgm:prSet presAssocID="{76E23BB7-E210-4433-BE02-6E2E1E69D5A0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8E907ACF-7B81-4CBE-A951-703EAFCB7039}" type="pres">
      <dgm:prSet presAssocID="{76E23BB7-E210-4433-BE02-6E2E1E69D5A0}" presName="ConnectLine" presStyleLbl="sibTrans1D1" presStyleIdx="3" presStyleCnt="5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6361A4EA-58C9-4016-9CB1-98A058188350}" type="pres">
      <dgm:prSet presAssocID="{76E23BB7-E210-4433-BE02-6E2E1E69D5A0}" presName="EmptyPlaceHolder" presStyleCnt="0"/>
      <dgm:spPr/>
    </dgm:pt>
    <dgm:pt modelId="{8AD1F7A9-ABAF-405E-9C09-51869EA43726}" type="pres">
      <dgm:prSet presAssocID="{1E9CE3F1-9BED-45B4-BFA5-49B8754E50A4}" presName="spaceBetweenRectangles" presStyleCnt="0"/>
      <dgm:spPr/>
    </dgm:pt>
    <dgm:pt modelId="{F02917BD-9A09-4F56-A7C3-556AFDFF6436}" type="pres">
      <dgm:prSet presAssocID="{487750F2-D477-4730-9BF7-87F9DA4B5581}" presName="composite" presStyleCnt="0"/>
      <dgm:spPr/>
    </dgm:pt>
    <dgm:pt modelId="{EFFFCF12-E862-4DFF-9C0B-C99FD853D293}" type="pres">
      <dgm:prSet presAssocID="{487750F2-D477-4730-9BF7-87F9DA4B5581}" presName="ConnectorPoint" presStyleLbl="lnNode1" presStyleIdx="4" presStyleCnt="5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061B1BC-BE3D-4BA9-8130-E5C162727318}" type="pres">
      <dgm:prSet presAssocID="{487750F2-D477-4730-9BF7-87F9DA4B5581}" presName="DropPinPlaceHolder" presStyleCnt="0"/>
      <dgm:spPr/>
    </dgm:pt>
    <dgm:pt modelId="{042EC5D1-1B81-4C57-AE83-E368B1CD9793}" type="pres">
      <dgm:prSet presAssocID="{487750F2-D477-4730-9BF7-87F9DA4B5581}" presName="DropPin" presStyleLbl="alignNode1" presStyleIdx="4" presStyleCnt="5"/>
      <dgm:spPr/>
    </dgm:pt>
    <dgm:pt modelId="{39DAC43A-AD59-4624-850D-C6FD074A5707}" type="pres">
      <dgm:prSet presAssocID="{487750F2-D477-4730-9BF7-87F9DA4B5581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08A476A-119B-4E22-B6FA-3BCD3922FC4B}" type="pres">
      <dgm:prSet presAssocID="{487750F2-D477-4730-9BF7-87F9DA4B5581}" presName="L2TextContainer" presStyleLbl="revTx" presStyleIdx="8" presStyleCnt="10">
        <dgm:presLayoutVars>
          <dgm:bulletEnabled val="1"/>
        </dgm:presLayoutVars>
      </dgm:prSet>
      <dgm:spPr/>
    </dgm:pt>
    <dgm:pt modelId="{D0B007B7-8A81-4023-B072-C6081E6C35F0}" type="pres">
      <dgm:prSet presAssocID="{487750F2-D477-4730-9BF7-87F9DA4B5581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4F866CDE-02AD-4F36-B037-C08B94ECC545}" type="pres">
      <dgm:prSet presAssocID="{487750F2-D477-4730-9BF7-87F9DA4B5581}" presName="ConnectLine" presStyleLbl="sibTrans1D1" presStyleIdx="4" presStyleCnt="5"/>
      <dgm:spPr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EF5FE368-E514-4D1C-A193-70E8E71C90A9}" type="pres">
      <dgm:prSet presAssocID="{487750F2-D477-4730-9BF7-87F9DA4B5581}" presName="EmptyPlaceHolder" presStyleCnt="0"/>
      <dgm:spPr/>
    </dgm:pt>
  </dgm:ptLst>
  <dgm:cxnLst>
    <dgm:cxn modelId="{2E0EF908-AAD1-4723-AFEC-108FB40A3649}" srcId="{9CFB1D30-C793-4C45-AABD-811985F3DDAD}" destId="{99EE94F9-411A-4D86-B057-43EC1DD80E43}" srcOrd="0" destOrd="0" parTransId="{DF67EE51-C9D7-476B-BB8A-21D318FD623B}" sibTransId="{18D3F581-980C-40E7-9758-6F67EEDFDEFE}"/>
    <dgm:cxn modelId="{978EB209-4F62-4928-A4B2-27031935BD62}" type="presOf" srcId="{10B433E4-E342-4923-BD6D-F5FCFA1E0E72}" destId="{17A806A2-CCFF-4589-AD63-26215A5B32F6}" srcOrd="0" destOrd="0" presId="urn:microsoft.com/office/officeart/2017/3/layout/DropPinTimeline"/>
    <dgm:cxn modelId="{CC497624-0EB5-4C99-8610-29F9B8BE03E9}" type="presOf" srcId="{37E6E1DC-CA2E-4063-A11E-A1CB7D02A51E}" destId="{808A476A-119B-4E22-B6FA-3BCD3922FC4B}" srcOrd="0" destOrd="0" presId="urn:microsoft.com/office/officeart/2017/3/layout/DropPinTimeline"/>
    <dgm:cxn modelId="{1B51FD27-CD88-46E0-93C3-9A8CCDFCF50F}" type="presOf" srcId="{99EE94F9-411A-4D86-B057-43EC1DD80E43}" destId="{266FF7AD-D882-44DF-8D0A-91B2601A4305}" srcOrd="0" destOrd="0" presId="urn:microsoft.com/office/officeart/2017/3/layout/DropPinTimeline"/>
    <dgm:cxn modelId="{11E9492D-2F1E-4FB1-8C0C-B0A704DE5B91}" type="presOf" srcId="{9CFB1D30-C793-4C45-AABD-811985F3DDAD}" destId="{EF3BABD0-E47E-4A6A-8DA6-02BE7F651AE7}" srcOrd="0" destOrd="0" presId="urn:microsoft.com/office/officeart/2017/3/layout/DropPinTimeline"/>
    <dgm:cxn modelId="{C0E44A30-2A0E-4840-8664-B72F4D88D514}" srcId="{76E23BB7-E210-4433-BE02-6E2E1E69D5A0}" destId="{DFB2314F-ABCF-428D-9B92-38CEA3718CA0}" srcOrd="0" destOrd="0" parTransId="{995EDB90-FAFC-4A52-AE0D-A59B395CF7FC}" sibTransId="{24F292AD-CB41-4A42-8E3B-FAEC3E2CD67C}"/>
    <dgm:cxn modelId="{C5150239-2F71-4E94-8245-5D781CEE1C57}" type="presOf" srcId="{11D6C16B-BB4F-4091-9628-C8B378A76EAC}" destId="{4F1B41C6-F279-4698-89C8-403E79C1C4AF}" srcOrd="0" destOrd="0" presId="urn:microsoft.com/office/officeart/2017/3/layout/DropPinTimeline"/>
    <dgm:cxn modelId="{3EA0224A-8C33-499A-AAEC-472CF4A360BF}" type="presOf" srcId="{487750F2-D477-4730-9BF7-87F9DA4B5581}" destId="{D0B007B7-8A81-4023-B072-C6081E6C35F0}" srcOrd="0" destOrd="0" presId="urn:microsoft.com/office/officeart/2017/3/layout/DropPinTimeline"/>
    <dgm:cxn modelId="{3EF53C6F-2B6F-4458-8E2E-B05C0A9715AD}" srcId="{9CFB1D30-C793-4C45-AABD-811985F3DDAD}" destId="{F31EB422-C1A9-4DFC-A15A-BF874B367142}" srcOrd="1" destOrd="0" parTransId="{41E2B700-B884-472A-BA94-5776FD4203A9}" sibTransId="{5994E64E-E6A7-4FCD-B3FD-D704221131BE}"/>
    <dgm:cxn modelId="{9A6DD757-9780-42A3-AFCD-FE25335C98CF}" srcId="{9CFB1D30-C793-4C45-AABD-811985F3DDAD}" destId="{487750F2-D477-4730-9BF7-87F9DA4B5581}" srcOrd="4" destOrd="0" parTransId="{65FD7AE3-F675-47F7-B0CA-C51CB13B2E58}" sibTransId="{2B35AD13-36F2-4F6D-B700-3E193C552F71}"/>
    <dgm:cxn modelId="{D17DD958-240E-4612-A63D-FDD8BDA4A681}" type="presOf" srcId="{DFB2314F-ABCF-428D-9B92-38CEA3718CA0}" destId="{978C25B3-0F53-4DB0-A981-D80F5508FFE7}" srcOrd="0" destOrd="0" presId="urn:microsoft.com/office/officeart/2017/3/layout/DropPinTimeline"/>
    <dgm:cxn modelId="{9553667D-C326-4D6A-BA10-FE2033CFDF3D}" srcId="{10B433E4-E342-4923-BD6D-F5FCFA1E0E72}" destId="{11D6C16B-BB4F-4091-9628-C8B378A76EAC}" srcOrd="0" destOrd="0" parTransId="{C4102F20-0178-4370-922E-4B7967011F11}" sibTransId="{3EC4FC6B-569A-4AC5-AE53-AB534D59E1E3}"/>
    <dgm:cxn modelId="{27EA4384-85C3-4C21-941D-BE2F85953D15}" srcId="{99EE94F9-411A-4D86-B057-43EC1DD80E43}" destId="{EAEBFD40-BFB7-4F00-B4F0-836320C8D58F}" srcOrd="0" destOrd="0" parTransId="{D179E6C4-ABE1-43A5-9E6D-0603EF319967}" sibTransId="{F7AEBFDD-33C6-4F13-9DC3-9EFB36B941EE}"/>
    <dgm:cxn modelId="{BF6B5D8F-0946-4E41-B9A5-05DC8DFAE46B}" type="presOf" srcId="{76E23BB7-E210-4433-BE02-6E2E1E69D5A0}" destId="{04DAE4B1-DED4-476E-9ADA-26E51ECD9F36}" srcOrd="0" destOrd="0" presId="urn:microsoft.com/office/officeart/2017/3/layout/DropPinTimeline"/>
    <dgm:cxn modelId="{073DA7A6-6259-44AC-860C-4A4278A7BF16}" type="presOf" srcId="{EAEBFD40-BFB7-4F00-B4F0-836320C8D58F}" destId="{1364972E-96FC-4A71-8CCC-160B85366147}" srcOrd="0" destOrd="0" presId="urn:microsoft.com/office/officeart/2017/3/layout/DropPinTimeline"/>
    <dgm:cxn modelId="{40F37AA7-662A-4028-B0C8-470D6436CA36}" srcId="{9CFB1D30-C793-4C45-AABD-811985F3DDAD}" destId="{10B433E4-E342-4923-BD6D-F5FCFA1E0E72}" srcOrd="2" destOrd="0" parTransId="{96C2E04B-992D-4154-91D8-F4A1711F2CED}" sibTransId="{EA6075DC-DCD3-4F45-90DF-4EA93BBA609F}"/>
    <dgm:cxn modelId="{BBAF43C0-0BC9-4ED3-B163-4F021979BA51}" srcId="{487750F2-D477-4730-9BF7-87F9DA4B5581}" destId="{37E6E1DC-CA2E-4063-A11E-A1CB7D02A51E}" srcOrd="0" destOrd="0" parTransId="{56EDA0D9-8391-4537-83BB-04FB2980F434}" sibTransId="{CCDC127D-A658-4036-AC6F-6C8B4D85F85A}"/>
    <dgm:cxn modelId="{393A6FD4-B5FD-49E4-92ED-1E31181D8E6E}" srcId="{F31EB422-C1A9-4DFC-A15A-BF874B367142}" destId="{DD464627-2822-4DC9-A8C6-3372F0138BED}" srcOrd="0" destOrd="0" parTransId="{380DF65E-074E-4E8F-9F00-79093BD9EA99}" sibTransId="{0EF40BCB-3698-4C27-B6DF-8211922F7A11}"/>
    <dgm:cxn modelId="{FC242FE7-C9CC-4B57-9944-EDFCF3B89359}" srcId="{9CFB1D30-C793-4C45-AABD-811985F3DDAD}" destId="{76E23BB7-E210-4433-BE02-6E2E1E69D5A0}" srcOrd="3" destOrd="0" parTransId="{CB92AF01-4811-4981-B02C-227473EC00D2}" sibTransId="{1E9CE3F1-9BED-45B4-BFA5-49B8754E50A4}"/>
    <dgm:cxn modelId="{B802F8EE-ECF0-4A02-9E75-267A5CC5B0A9}" type="presOf" srcId="{DD464627-2822-4DC9-A8C6-3372F0138BED}" destId="{367CE9F0-2A7B-40DC-9EBA-E789AF8521E0}" srcOrd="0" destOrd="0" presId="urn:microsoft.com/office/officeart/2017/3/layout/DropPinTimeline"/>
    <dgm:cxn modelId="{64C09AFC-EB19-44DC-9869-53A549B3A970}" type="presOf" srcId="{F31EB422-C1A9-4DFC-A15A-BF874B367142}" destId="{31392DE7-71AE-4648-B4F5-094AAA16AEB2}" srcOrd="0" destOrd="0" presId="urn:microsoft.com/office/officeart/2017/3/layout/DropPinTimeline"/>
    <dgm:cxn modelId="{B3C777A4-80B3-4CF5-AEAC-6B6FC78D7E84}" type="presParOf" srcId="{EF3BABD0-E47E-4A6A-8DA6-02BE7F651AE7}" destId="{8DC62891-EC8E-4CB2-99C1-76327E08E8D9}" srcOrd="0" destOrd="0" presId="urn:microsoft.com/office/officeart/2017/3/layout/DropPinTimeline"/>
    <dgm:cxn modelId="{81AA103D-9798-49FD-BDD4-7CFE6C1BDCA6}" type="presParOf" srcId="{EF3BABD0-E47E-4A6A-8DA6-02BE7F651AE7}" destId="{51A270D6-C39A-4939-8F2A-1196C34C1FAC}" srcOrd="1" destOrd="0" presId="urn:microsoft.com/office/officeart/2017/3/layout/DropPinTimeline"/>
    <dgm:cxn modelId="{83A51C8C-0B9C-4E0D-AFBD-4599F52C4E5E}" type="presParOf" srcId="{51A270D6-C39A-4939-8F2A-1196C34C1FAC}" destId="{69178776-98AF-473E-BF16-0457299A4E45}" srcOrd="0" destOrd="0" presId="urn:microsoft.com/office/officeart/2017/3/layout/DropPinTimeline"/>
    <dgm:cxn modelId="{8890990D-02ED-4255-9534-6E8F171A7F81}" type="presParOf" srcId="{69178776-98AF-473E-BF16-0457299A4E45}" destId="{B4D38C10-BF63-49EB-93A6-A1C79765B2FA}" srcOrd="0" destOrd="0" presId="urn:microsoft.com/office/officeart/2017/3/layout/DropPinTimeline"/>
    <dgm:cxn modelId="{8575A252-A0C4-476A-A505-79B260E1A8C7}" type="presParOf" srcId="{69178776-98AF-473E-BF16-0457299A4E45}" destId="{025EB286-D451-4657-B575-A22477CD5CA0}" srcOrd="1" destOrd="0" presId="urn:microsoft.com/office/officeart/2017/3/layout/DropPinTimeline"/>
    <dgm:cxn modelId="{B9CAC762-0745-4C4B-93C1-EB38D41C8BD4}" type="presParOf" srcId="{025EB286-D451-4657-B575-A22477CD5CA0}" destId="{37627371-9B63-468F-BD38-332A93F1BEC7}" srcOrd="0" destOrd="0" presId="urn:microsoft.com/office/officeart/2017/3/layout/DropPinTimeline"/>
    <dgm:cxn modelId="{AF4A85A6-BF71-4FD7-9171-1D20937C1D85}" type="presParOf" srcId="{025EB286-D451-4657-B575-A22477CD5CA0}" destId="{C7844CEA-B1D7-43AA-A02F-0BD11559128B}" srcOrd="1" destOrd="0" presId="urn:microsoft.com/office/officeart/2017/3/layout/DropPinTimeline"/>
    <dgm:cxn modelId="{F407D6B8-DDD7-414F-9BEA-8DA973DFE2F0}" type="presParOf" srcId="{69178776-98AF-473E-BF16-0457299A4E45}" destId="{1364972E-96FC-4A71-8CCC-160B85366147}" srcOrd="2" destOrd="0" presId="urn:microsoft.com/office/officeart/2017/3/layout/DropPinTimeline"/>
    <dgm:cxn modelId="{17F46FE6-840E-4077-8F63-0C7966564601}" type="presParOf" srcId="{69178776-98AF-473E-BF16-0457299A4E45}" destId="{266FF7AD-D882-44DF-8D0A-91B2601A4305}" srcOrd="3" destOrd="0" presId="urn:microsoft.com/office/officeart/2017/3/layout/DropPinTimeline"/>
    <dgm:cxn modelId="{599F2774-4111-40FD-8CD3-F34444668915}" type="presParOf" srcId="{69178776-98AF-473E-BF16-0457299A4E45}" destId="{020E770B-6E7E-4108-AB06-23BF100FF0A6}" srcOrd="4" destOrd="0" presId="urn:microsoft.com/office/officeart/2017/3/layout/DropPinTimeline"/>
    <dgm:cxn modelId="{1BE31FB0-E375-46DC-9FDB-4440D9B44E26}" type="presParOf" srcId="{69178776-98AF-473E-BF16-0457299A4E45}" destId="{C989B060-0F02-43B4-8DBF-D4D94AD00030}" srcOrd="5" destOrd="0" presId="urn:microsoft.com/office/officeart/2017/3/layout/DropPinTimeline"/>
    <dgm:cxn modelId="{5C46CF3A-79F7-45A7-8AB4-292B4E765928}" type="presParOf" srcId="{51A270D6-C39A-4939-8F2A-1196C34C1FAC}" destId="{F0184F16-CFB8-4F04-9419-7E92AF6A2A27}" srcOrd="1" destOrd="0" presId="urn:microsoft.com/office/officeart/2017/3/layout/DropPinTimeline"/>
    <dgm:cxn modelId="{A9C3A203-47D6-4A90-BAC4-21351FD72295}" type="presParOf" srcId="{51A270D6-C39A-4939-8F2A-1196C34C1FAC}" destId="{1C3E34A4-91A7-421F-9949-4FDED747B07D}" srcOrd="2" destOrd="0" presId="urn:microsoft.com/office/officeart/2017/3/layout/DropPinTimeline"/>
    <dgm:cxn modelId="{B52F78F2-8931-4934-88C4-42F2E32A50A4}" type="presParOf" srcId="{1C3E34A4-91A7-421F-9949-4FDED747B07D}" destId="{14998F71-5E9B-4227-9046-16217A78E167}" srcOrd="0" destOrd="0" presId="urn:microsoft.com/office/officeart/2017/3/layout/DropPinTimeline"/>
    <dgm:cxn modelId="{C8A4C362-9376-4A49-8009-A734449D3008}" type="presParOf" srcId="{1C3E34A4-91A7-421F-9949-4FDED747B07D}" destId="{9FED91FE-35BB-4EF1-BD72-B34367179E2B}" srcOrd="1" destOrd="0" presId="urn:microsoft.com/office/officeart/2017/3/layout/DropPinTimeline"/>
    <dgm:cxn modelId="{60C4A555-BB60-44FC-9AB8-A522E3382E40}" type="presParOf" srcId="{9FED91FE-35BB-4EF1-BD72-B34367179E2B}" destId="{7A9AA0E9-3D15-4FD2-AC6F-80FEDDD94A18}" srcOrd="0" destOrd="0" presId="urn:microsoft.com/office/officeart/2017/3/layout/DropPinTimeline"/>
    <dgm:cxn modelId="{06C8E2CE-F86B-4B88-A135-C063B73B6251}" type="presParOf" srcId="{9FED91FE-35BB-4EF1-BD72-B34367179E2B}" destId="{3C7B2A9D-B4A2-43B4-B2C1-183C2EC55FBE}" srcOrd="1" destOrd="0" presId="urn:microsoft.com/office/officeart/2017/3/layout/DropPinTimeline"/>
    <dgm:cxn modelId="{730D28CC-3AFB-4EDB-ABCC-62B11FA6F482}" type="presParOf" srcId="{1C3E34A4-91A7-421F-9949-4FDED747B07D}" destId="{367CE9F0-2A7B-40DC-9EBA-E789AF8521E0}" srcOrd="2" destOrd="0" presId="urn:microsoft.com/office/officeart/2017/3/layout/DropPinTimeline"/>
    <dgm:cxn modelId="{49745F2A-62E6-4EC6-AD64-F520CF33A16A}" type="presParOf" srcId="{1C3E34A4-91A7-421F-9949-4FDED747B07D}" destId="{31392DE7-71AE-4648-B4F5-094AAA16AEB2}" srcOrd="3" destOrd="0" presId="urn:microsoft.com/office/officeart/2017/3/layout/DropPinTimeline"/>
    <dgm:cxn modelId="{B0AD2357-3BD2-4F91-9413-F054293F2455}" type="presParOf" srcId="{1C3E34A4-91A7-421F-9949-4FDED747B07D}" destId="{9FD6B4AA-6FAC-4A5C-B2E9-5A4F9A489B8F}" srcOrd="4" destOrd="0" presId="urn:microsoft.com/office/officeart/2017/3/layout/DropPinTimeline"/>
    <dgm:cxn modelId="{BB3AF7AF-560E-462F-A70E-F076E3A8EABF}" type="presParOf" srcId="{1C3E34A4-91A7-421F-9949-4FDED747B07D}" destId="{AFB030ED-CD61-4CB0-B4E3-12B0BD8640FA}" srcOrd="5" destOrd="0" presId="urn:microsoft.com/office/officeart/2017/3/layout/DropPinTimeline"/>
    <dgm:cxn modelId="{1E66EE8E-680F-4C71-A83D-BDCD810DD2CA}" type="presParOf" srcId="{51A270D6-C39A-4939-8F2A-1196C34C1FAC}" destId="{960A7ADE-C956-48D9-B57D-D358CC649F9D}" srcOrd="3" destOrd="0" presId="urn:microsoft.com/office/officeart/2017/3/layout/DropPinTimeline"/>
    <dgm:cxn modelId="{E8E4624F-11D8-46FA-A295-9E2B09EF2BC6}" type="presParOf" srcId="{51A270D6-C39A-4939-8F2A-1196C34C1FAC}" destId="{C0F69C8A-6F4C-42EB-9AD1-99E45062A363}" srcOrd="4" destOrd="0" presId="urn:microsoft.com/office/officeart/2017/3/layout/DropPinTimeline"/>
    <dgm:cxn modelId="{5C32D312-FEA4-44B7-A24B-EB4A4058C5AE}" type="presParOf" srcId="{C0F69C8A-6F4C-42EB-9AD1-99E45062A363}" destId="{A9248F5D-3DE5-43E6-85B2-0AAC8144C3C3}" srcOrd="0" destOrd="0" presId="urn:microsoft.com/office/officeart/2017/3/layout/DropPinTimeline"/>
    <dgm:cxn modelId="{69CD8C68-1212-4B87-9F74-A7ADA018662E}" type="presParOf" srcId="{C0F69C8A-6F4C-42EB-9AD1-99E45062A363}" destId="{95A573AA-25FE-48CD-BAA4-0804CEA61E47}" srcOrd="1" destOrd="0" presId="urn:microsoft.com/office/officeart/2017/3/layout/DropPinTimeline"/>
    <dgm:cxn modelId="{D7C2D820-8CEB-4A25-A913-E1970679C2CD}" type="presParOf" srcId="{95A573AA-25FE-48CD-BAA4-0804CEA61E47}" destId="{FDA81C8E-1AA2-4CE8-A7A1-9F0DBADFD156}" srcOrd="0" destOrd="0" presId="urn:microsoft.com/office/officeart/2017/3/layout/DropPinTimeline"/>
    <dgm:cxn modelId="{2D92EB21-9DDF-4B03-AC65-17C65320D966}" type="presParOf" srcId="{95A573AA-25FE-48CD-BAA4-0804CEA61E47}" destId="{250489DF-6E17-4918-B980-76C3B8EC9B5A}" srcOrd="1" destOrd="0" presId="urn:microsoft.com/office/officeart/2017/3/layout/DropPinTimeline"/>
    <dgm:cxn modelId="{AA26D852-3C06-4DDC-AD03-35669DB217BC}" type="presParOf" srcId="{C0F69C8A-6F4C-42EB-9AD1-99E45062A363}" destId="{4F1B41C6-F279-4698-89C8-403E79C1C4AF}" srcOrd="2" destOrd="0" presId="urn:microsoft.com/office/officeart/2017/3/layout/DropPinTimeline"/>
    <dgm:cxn modelId="{18934942-5C6E-41CC-A42F-58DC6F9D0EC6}" type="presParOf" srcId="{C0F69C8A-6F4C-42EB-9AD1-99E45062A363}" destId="{17A806A2-CCFF-4589-AD63-26215A5B32F6}" srcOrd="3" destOrd="0" presId="urn:microsoft.com/office/officeart/2017/3/layout/DropPinTimeline"/>
    <dgm:cxn modelId="{833354A9-0DEC-4F44-B523-F9FBB3654C54}" type="presParOf" srcId="{C0F69C8A-6F4C-42EB-9AD1-99E45062A363}" destId="{B47C6E55-8030-45F9-9E15-E53F0399EF83}" srcOrd="4" destOrd="0" presId="urn:microsoft.com/office/officeart/2017/3/layout/DropPinTimeline"/>
    <dgm:cxn modelId="{9367AC42-8DA4-4686-962C-0452D62A9BC3}" type="presParOf" srcId="{C0F69C8A-6F4C-42EB-9AD1-99E45062A363}" destId="{CE374F96-71EE-440C-A236-E201EFCCE77C}" srcOrd="5" destOrd="0" presId="urn:microsoft.com/office/officeart/2017/3/layout/DropPinTimeline"/>
    <dgm:cxn modelId="{66992F0F-F853-4A9C-870A-C4E2ED3ABD8D}" type="presParOf" srcId="{51A270D6-C39A-4939-8F2A-1196C34C1FAC}" destId="{2DC9C158-AB3E-4F69-BE27-76226B869008}" srcOrd="5" destOrd="0" presId="urn:microsoft.com/office/officeart/2017/3/layout/DropPinTimeline"/>
    <dgm:cxn modelId="{E34091E1-F859-4831-9C40-4670AFCB99E8}" type="presParOf" srcId="{51A270D6-C39A-4939-8F2A-1196C34C1FAC}" destId="{B7BF7711-4B3F-4F4B-B1F1-29B0069A028F}" srcOrd="6" destOrd="0" presId="urn:microsoft.com/office/officeart/2017/3/layout/DropPinTimeline"/>
    <dgm:cxn modelId="{F37B136A-FBA1-461C-B5B1-B4194DE23620}" type="presParOf" srcId="{B7BF7711-4B3F-4F4B-B1F1-29B0069A028F}" destId="{95E8D055-3757-491E-A14D-DD65A9175D88}" srcOrd="0" destOrd="0" presId="urn:microsoft.com/office/officeart/2017/3/layout/DropPinTimeline"/>
    <dgm:cxn modelId="{135B0DC1-FC78-40CB-84C5-C8EF29FA249E}" type="presParOf" srcId="{B7BF7711-4B3F-4F4B-B1F1-29B0069A028F}" destId="{FD03B066-EF01-4209-A4DF-1711AF69BF65}" srcOrd="1" destOrd="0" presId="urn:microsoft.com/office/officeart/2017/3/layout/DropPinTimeline"/>
    <dgm:cxn modelId="{12E9F550-8438-486C-BD23-414CA5A98390}" type="presParOf" srcId="{FD03B066-EF01-4209-A4DF-1711AF69BF65}" destId="{6920D7CC-1CCA-4403-9B78-19FB0CA1D15A}" srcOrd="0" destOrd="0" presId="urn:microsoft.com/office/officeart/2017/3/layout/DropPinTimeline"/>
    <dgm:cxn modelId="{6B9221AF-50D7-4395-8B54-305CAA41DA70}" type="presParOf" srcId="{FD03B066-EF01-4209-A4DF-1711AF69BF65}" destId="{7C071944-11A8-4B2C-B580-CA18172D461B}" srcOrd="1" destOrd="0" presId="urn:microsoft.com/office/officeart/2017/3/layout/DropPinTimeline"/>
    <dgm:cxn modelId="{C50192F7-68A8-40AB-8053-C00B87CE6705}" type="presParOf" srcId="{B7BF7711-4B3F-4F4B-B1F1-29B0069A028F}" destId="{978C25B3-0F53-4DB0-A981-D80F5508FFE7}" srcOrd="2" destOrd="0" presId="urn:microsoft.com/office/officeart/2017/3/layout/DropPinTimeline"/>
    <dgm:cxn modelId="{E3159D76-F23F-49BA-8D6F-AE2F781FF192}" type="presParOf" srcId="{B7BF7711-4B3F-4F4B-B1F1-29B0069A028F}" destId="{04DAE4B1-DED4-476E-9ADA-26E51ECD9F36}" srcOrd="3" destOrd="0" presId="urn:microsoft.com/office/officeart/2017/3/layout/DropPinTimeline"/>
    <dgm:cxn modelId="{3136D6C7-9CDA-4FD1-8F4C-343B432BE6BF}" type="presParOf" srcId="{B7BF7711-4B3F-4F4B-B1F1-29B0069A028F}" destId="{8E907ACF-7B81-4CBE-A951-703EAFCB7039}" srcOrd="4" destOrd="0" presId="urn:microsoft.com/office/officeart/2017/3/layout/DropPinTimeline"/>
    <dgm:cxn modelId="{1744DBD6-F9D7-4AE3-B657-EDC415131B34}" type="presParOf" srcId="{B7BF7711-4B3F-4F4B-B1F1-29B0069A028F}" destId="{6361A4EA-58C9-4016-9CB1-98A058188350}" srcOrd="5" destOrd="0" presId="urn:microsoft.com/office/officeart/2017/3/layout/DropPinTimeline"/>
    <dgm:cxn modelId="{4DEE5720-51C7-4B15-AA09-BB3537CF501B}" type="presParOf" srcId="{51A270D6-C39A-4939-8F2A-1196C34C1FAC}" destId="{8AD1F7A9-ABAF-405E-9C09-51869EA43726}" srcOrd="7" destOrd="0" presId="urn:microsoft.com/office/officeart/2017/3/layout/DropPinTimeline"/>
    <dgm:cxn modelId="{EAA493C4-B371-4605-A52F-B9413A578E1B}" type="presParOf" srcId="{51A270D6-C39A-4939-8F2A-1196C34C1FAC}" destId="{F02917BD-9A09-4F56-A7C3-556AFDFF6436}" srcOrd="8" destOrd="0" presId="urn:microsoft.com/office/officeart/2017/3/layout/DropPinTimeline"/>
    <dgm:cxn modelId="{2868EFF7-50A1-41A3-B71A-95E0AA4AD795}" type="presParOf" srcId="{F02917BD-9A09-4F56-A7C3-556AFDFF6436}" destId="{EFFFCF12-E862-4DFF-9C0B-C99FD853D293}" srcOrd="0" destOrd="0" presId="urn:microsoft.com/office/officeart/2017/3/layout/DropPinTimeline"/>
    <dgm:cxn modelId="{F1B7EF8F-B666-4AC5-917F-597BF890DB07}" type="presParOf" srcId="{F02917BD-9A09-4F56-A7C3-556AFDFF6436}" destId="{E061B1BC-BE3D-4BA9-8130-E5C162727318}" srcOrd="1" destOrd="0" presId="urn:microsoft.com/office/officeart/2017/3/layout/DropPinTimeline"/>
    <dgm:cxn modelId="{DD70EA86-E7CC-45D5-A334-67F175EC9772}" type="presParOf" srcId="{E061B1BC-BE3D-4BA9-8130-E5C162727318}" destId="{042EC5D1-1B81-4C57-AE83-E368B1CD9793}" srcOrd="0" destOrd="0" presId="urn:microsoft.com/office/officeart/2017/3/layout/DropPinTimeline"/>
    <dgm:cxn modelId="{2A158289-F83B-4AB8-A4CF-3057463E1B45}" type="presParOf" srcId="{E061B1BC-BE3D-4BA9-8130-E5C162727318}" destId="{39DAC43A-AD59-4624-850D-C6FD074A5707}" srcOrd="1" destOrd="0" presId="urn:microsoft.com/office/officeart/2017/3/layout/DropPinTimeline"/>
    <dgm:cxn modelId="{C912B75D-60C1-4B15-8958-6EA47EEC83BA}" type="presParOf" srcId="{F02917BD-9A09-4F56-A7C3-556AFDFF6436}" destId="{808A476A-119B-4E22-B6FA-3BCD3922FC4B}" srcOrd="2" destOrd="0" presId="urn:microsoft.com/office/officeart/2017/3/layout/DropPinTimeline"/>
    <dgm:cxn modelId="{E2ABD93B-6EBD-44B0-988A-2EBB29EF7DEE}" type="presParOf" srcId="{F02917BD-9A09-4F56-A7C3-556AFDFF6436}" destId="{D0B007B7-8A81-4023-B072-C6081E6C35F0}" srcOrd="3" destOrd="0" presId="urn:microsoft.com/office/officeart/2017/3/layout/DropPinTimeline"/>
    <dgm:cxn modelId="{198C1279-4CC7-4286-B7BB-D7A40A703CFD}" type="presParOf" srcId="{F02917BD-9A09-4F56-A7C3-556AFDFF6436}" destId="{4F866CDE-02AD-4F36-B037-C08B94ECC545}" srcOrd="4" destOrd="0" presId="urn:microsoft.com/office/officeart/2017/3/layout/DropPinTimeline"/>
    <dgm:cxn modelId="{4443146E-7669-4DF6-9182-16F6CF2F314F}" type="presParOf" srcId="{F02917BD-9A09-4F56-A7C3-556AFDFF6436}" destId="{EF5FE368-E514-4D1C-A193-70E8E71C90A9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C62891-EC8E-4CB2-99C1-76327E08E8D9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27371-9B63-468F-BD38-332A93F1BEC7}">
      <dsp:nvSpPr>
        <dsp:cNvPr id="0" name=""/>
        <dsp:cNvSpPr/>
      </dsp:nvSpPr>
      <dsp:spPr>
        <a:xfrm rot="8100000">
          <a:off x="76379" y="653162"/>
          <a:ext cx="367100" cy="367100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44CEA-B1D7-43AA-A02F-0BD11559128B}">
      <dsp:nvSpPr>
        <dsp:cNvPr id="0" name=""/>
        <dsp:cNvSpPr/>
      </dsp:nvSpPr>
      <dsp:spPr>
        <a:xfrm>
          <a:off x="117161" y="693944"/>
          <a:ext cx="285537" cy="28553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4972E-96FC-4A71-8CCC-160B85366147}">
      <dsp:nvSpPr>
        <dsp:cNvPr id="0" name=""/>
        <dsp:cNvSpPr/>
      </dsp:nvSpPr>
      <dsp:spPr>
        <a:xfrm>
          <a:off x="519508" y="1122956"/>
          <a:ext cx="1579999" cy="16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Reading First (K-3) / Early Reading First (ages 3-5)</a:t>
          </a:r>
        </a:p>
      </dsp:txBody>
      <dsp:txXfrm>
        <a:off x="519508" y="1122956"/>
        <a:ext cx="1579999" cy="1629387"/>
      </dsp:txXfrm>
    </dsp:sp>
    <dsp:sp modelId="{266FF7AD-D882-44DF-8D0A-91B2601A4305}">
      <dsp:nvSpPr>
        <dsp:cNvPr id="0" name=""/>
        <dsp:cNvSpPr/>
      </dsp:nvSpPr>
      <dsp:spPr>
        <a:xfrm>
          <a:off x="519508" y="550468"/>
          <a:ext cx="1579999" cy="572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Arial" panose="020B0604020202020204" pitchFamily="34" charset="0"/>
              <a:cs typeface="Arial" panose="020B0604020202020204" pitchFamily="34" charset="0"/>
            </a:rPr>
            <a:t>2002</a:t>
          </a:r>
        </a:p>
      </dsp:txBody>
      <dsp:txXfrm>
        <a:off x="519508" y="550468"/>
        <a:ext cx="1579999" cy="572487"/>
      </dsp:txXfrm>
    </dsp:sp>
    <dsp:sp modelId="{020E770B-6E7E-4108-AB06-23BF100FF0A6}">
      <dsp:nvSpPr>
        <dsp:cNvPr id="0" name=""/>
        <dsp:cNvSpPr/>
      </dsp:nvSpPr>
      <dsp:spPr>
        <a:xfrm>
          <a:off x="259929" y="1122956"/>
          <a:ext cx="0" cy="1629387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38C10-BF63-49EB-93A6-A1C79765B2FA}">
      <dsp:nvSpPr>
        <dsp:cNvPr id="0" name=""/>
        <dsp:cNvSpPr/>
      </dsp:nvSpPr>
      <dsp:spPr>
        <a:xfrm>
          <a:off x="239870" y="2700820"/>
          <a:ext cx="93448" cy="1030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AA0E9-3D15-4FD2-AC6F-80FEDDD94A18}">
      <dsp:nvSpPr>
        <dsp:cNvPr id="0" name=""/>
        <dsp:cNvSpPr/>
      </dsp:nvSpPr>
      <dsp:spPr>
        <a:xfrm rot="18900000">
          <a:off x="1117324" y="4484425"/>
          <a:ext cx="367100" cy="367100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B2A9D-B4A2-43B4-B2C1-183C2EC55FBE}">
      <dsp:nvSpPr>
        <dsp:cNvPr id="0" name=""/>
        <dsp:cNvSpPr/>
      </dsp:nvSpPr>
      <dsp:spPr>
        <a:xfrm>
          <a:off x="1158106" y="4525206"/>
          <a:ext cx="285537" cy="28553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7CE9F0-2A7B-40DC-9EBA-E789AF8521E0}">
      <dsp:nvSpPr>
        <dsp:cNvPr id="0" name=""/>
        <dsp:cNvSpPr/>
      </dsp:nvSpPr>
      <dsp:spPr>
        <a:xfrm>
          <a:off x="1560454" y="2752343"/>
          <a:ext cx="1579999" cy="16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“Striving Readers” was born (grades 4-12 / formula)</a:t>
          </a:r>
        </a:p>
      </dsp:txBody>
      <dsp:txXfrm>
        <a:off x="1560454" y="2752343"/>
        <a:ext cx="1579999" cy="1629387"/>
      </dsp:txXfrm>
    </dsp:sp>
    <dsp:sp modelId="{31392DE7-71AE-4648-B4F5-094AAA16AEB2}">
      <dsp:nvSpPr>
        <dsp:cNvPr id="0" name=""/>
        <dsp:cNvSpPr/>
      </dsp:nvSpPr>
      <dsp:spPr>
        <a:xfrm>
          <a:off x="1560454" y="4381731"/>
          <a:ext cx="1579999" cy="572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Arial" panose="020B0604020202020204" pitchFamily="34" charset="0"/>
              <a:cs typeface="Arial" panose="020B0604020202020204" pitchFamily="34" charset="0"/>
            </a:rPr>
            <a:t>2005</a:t>
          </a:r>
        </a:p>
      </dsp:txBody>
      <dsp:txXfrm>
        <a:off x="1560454" y="4381731"/>
        <a:ext cx="1579999" cy="572487"/>
      </dsp:txXfrm>
    </dsp:sp>
    <dsp:sp modelId="{9FD6B4AA-6FAC-4A5C-B2E9-5A4F9A489B8F}">
      <dsp:nvSpPr>
        <dsp:cNvPr id="0" name=""/>
        <dsp:cNvSpPr/>
      </dsp:nvSpPr>
      <dsp:spPr>
        <a:xfrm>
          <a:off x="1300875" y="2752343"/>
          <a:ext cx="0" cy="1629387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998F71-5E9B-4227-9046-16217A78E167}">
      <dsp:nvSpPr>
        <dsp:cNvPr id="0" name=""/>
        <dsp:cNvSpPr/>
      </dsp:nvSpPr>
      <dsp:spPr>
        <a:xfrm>
          <a:off x="1280815" y="2700820"/>
          <a:ext cx="93448" cy="1030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A81C8E-1AA2-4CE8-A7A1-9F0DBADFD156}">
      <dsp:nvSpPr>
        <dsp:cNvPr id="0" name=""/>
        <dsp:cNvSpPr/>
      </dsp:nvSpPr>
      <dsp:spPr>
        <a:xfrm rot="8100000">
          <a:off x="2158270" y="653162"/>
          <a:ext cx="367100" cy="367100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89DF-6E17-4918-B980-76C3B8EC9B5A}">
      <dsp:nvSpPr>
        <dsp:cNvPr id="0" name=""/>
        <dsp:cNvSpPr/>
      </dsp:nvSpPr>
      <dsp:spPr>
        <a:xfrm>
          <a:off x="2199051" y="693944"/>
          <a:ext cx="285537" cy="28553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1B41C6-F279-4698-89C8-403E79C1C4AF}">
      <dsp:nvSpPr>
        <dsp:cNvPr id="0" name=""/>
        <dsp:cNvSpPr/>
      </dsp:nvSpPr>
      <dsp:spPr>
        <a:xfrm>
          <a:off x="2601399" y="1122956"/>
          <a:ext cx="1579999" cy="16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“Striving Readers Comprehensive Literacy” (Birth-12 / formula)</a:t>
          </a:r>
        </a:p>
      </dsp:txBody>
      <dsp:txXfrm>
        <a:off x="2601399" y="1122956"/>
        <a:ext cx="1579999" cy="1629387"/>
      </dsp:txXfrm>
    </dsp:sp>
    <dsp:sp modelId="{17A806A2-CCFF-4589-AD63-26215A5B32F6}">
      <dsp:nvSpPr>
        <dsp:cNvPr id="0" name=""/>
        <dsp:cNvSpPr/>
      </dsp:nvSpPr>
      <dsp:spPr>
        <a:xfrm>
          <a:off x="2601399" y="550468"/>
          <a:ext cx="1579999" cy="572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Arial" panose="020B0604020202020204" pitchFamily="34" charset="0"/>
              <a:cs typeface="Arial" panose="020B0604020202020204" pitchFamily="34" charset="0"/>
            </a:rPr>
            <a:t>2010</a:t>
          </a:r>
        </a:p>
      </dsp:txBody>
      <dsp:txXfrm>
        <a:off x="2601399" y="550468"/>
        <a:ext cx="1579999" cy="572487"/>
      </dsp:txXfrm>
    </dsp:sp>
    <dsp:sp modelId="{B47C6E55-8030-45F9-9E15-E53F0399EF83}">
      <dsp:nvSpPr>
        <dsp:cNvPr id="0" name=""/>
        <dsp:cNvSpPr/>
      </dsp:nvSpPr>
      <dsp:spPr>
        <a:xfrm>
          <a:off x="2341820" y="1122956"/>
          <a:ext cx="0" cy="1629387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248F5D-3DE5-43E6-85B2-0AAC8144C3C3}">
      <dsp:nvSpPr>
        <dsp:cNvPr id="0" name=""/>
        <dsp:cNvSpPr/>
      </dsp:nvSpPr>
      <dsp:spPr>
        <a:xfrm>
          <a:off x="2321760" y="2700820"/>
          <a:ext cx="93448" cy="1030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20D7CC-1CCA-4403-9B78-19FB0CA1D15A}">
      <dsp:nvSpPr>
        <dsp:cNvPr id="0" name=""/>
        <dsp:cNvSpPr/>
      </dsp:nvSpPr>
      <dsp:spPr>
        <a:xfrm rot="18900000">
          <a:off x="3199215" y="4484425"/>
          <a:ext cx="367100" cy="367100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71944-11A8-4B2C-B580-CA18172D461B}">
      <dsp:nvSpPr>
        <dsp:cNvPr id="0" name=""/>
        <dsp:cNvSpPr/>
      </dsp:nvSpPr>
      <dsp:spPr>
        <a:xfrm>
          <a:off x="3239996" y="4525206"/>
          <a:ext cx="285537" cy="28553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C25B3-0F53-4DB0-A981-D80F5508FFE7}">
      <dsp:nvSpPr>
        <dsp:cNvPr id="0" name=""/>
        <dsp:cNvSpPr/>
      </dsp:nvSpPr>
      <dsp:spPr>
        <a:xfrm>
          <a:off x="3642344" y="2752343"/>
          <a:ext cx="1579999" cy="16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SRCL as discretionary grant</a:t>
          </a:r>
        </a:p>
      </dsp:txBody>
      <dsp:txXfrm>
        <a:off x="3642344" y="2752343"/>
        <a:ext cx="1579999" cy="1629387"/>
      </dsp:txXfrm>
    </dsp:sp>
    <dsp:sp modelId="{04DAE4B1-DED4-476E-9ADA-26E51ECD9F36}">
      <dsp:nvSpPr>
        <dsp:cNvPr id="0" name=""/>
        <dsp:cNvSpPr/>
      </dsp:nvSpPr>
      <dsp:spPr>
        <a:xfrm>
          <a:off x="3642344" y="4381731"/>
          <a:ext cx="1579999" cy="572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Arial" panose="020B0604020202020204" pitchFamily="34" charset="0"/>
              <a:cs typeface="Arial" panose="020B0604020202020204" pitchFamily="34" charset="0"/>
            </a:rPr>
            <a:t>2017</a:t>
          </a:r>
        </a:p>
      </dsp:txBody>
      <dsp:txXfrm>
        <a:off x="3642344" y="4381731"/>
        <a:ext cx="1579999" cy="572487"/>
      </dsp:txXfrm>
    </dsp:sp>
    <dsp:sp modelId="{8E907ACF-7B81-4CBE-A951-703EAFCB7039}">
      <dsp:nvSpPr>
        <dsp:cNvPr id="0" name=""/>
        <dsp:cNvSpPr/>
      </dsp:nvSpPr>
      <dsp:spPr>
        <a:xfrm>
          <a:off x="3382765" y="2752343"/>
          <a:ext cx="0" cy="1629387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8D055-3757-491E-A14D-DD65A9175D88}">
      <dsp:nvSpPr>
        <dsp:cNvPr id="0" name=""/>
        <dsp:cNvSpPr/>
      </dsp:nvSpPr>
      <dsp:spPr>
        <a:xfrm>
          <a:off x="3362705" y="2700820"/>
          <a:ext cx="93448" cy="1030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EC5D1-1B81-4C57-AE83-E368B1CD9793}">
      <dsp:nvSpPr>
        <dsp:cNvPr id="0" name=""/>
        <dsp:cNvSpPr/>
      </dsp:nvSpPr>
      <dsp:spPr>
        <a:xfrm rot="8100000">
          <a:off x="4240160" y="653162"/>
          <a:ext cx="367100" cy="367100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AC43A-AD59-4624-850D-C6FD074A5707}">
      <dsp:nvSpPr>
        <dsp:cNvPr id="0" name=""/>
        <dsp:cNvSpPr/>
      </dsp:nvSpPr>
      <dsp:spPr>
        <a:xfrm>
          <a:off x="4280942" y="693944"/>
          <a:ext cx="285537" cy="28553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A476A-119B-4E22-B6FA-3BCD3922FC4B}">
      <dsp:nvSpPr>
        <dsp:cNvPr id="0" name=""/>
        <dsp:cNvSpPr/>
      </dsp:nvSpPr>
      <dsp:spPr>
        <a:xfrm>
          <a:off x="4683289" y="1122956"/>
          <a:ext cx="1579999" cy="1629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Comprehensive Literacy State Development</a:t>
          </a:r>
        </a:p>
      </dsp:txBody>
      <dsp:txXfrm>
        <a:off x="4683289" y="1122956"/>
        <a:ext cx="1579999" cy="1629387"/>
      </dsp:txXfrm>
    </dsp:sp>
    <dsp:sp modelId="{D0B007B7-8A81-4023-B072-C6081E6C35F0}">
      <dsp:nvSpPr>
        <dsp:cNvPr id="0" name=""/>
        <dsp:cNvSpPr/>
      </dsp:nvSpPr>
      <dsp:spPr>
        <a:xfrm>
          <a:off x="4683289" y="550468"/>
          <a:ext cx="1579999" cy="572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>
              <a:latin typeface="Arial" panose="020B0604020202020204" pitchFamily="34" charset="0"/>
              <a:cs typeface="Arial" panose="020B0604020202020204" pitchFamily="34" charset="0"/>
            </a:rPr>
            <a:t>2019</a:t>
          </a:r>
        </a:p>
      </dsp:txBody>
      <dsp:txXfrm>
        <a:off x="4683289" y="550468"/>
        <a:ext cx="1579999" cy="572487"/>
      </dsp:txXfrm>
    </dsp:sp>
    <dsp:sp modelId="{4F866CDE-02AD-4F36-B037-C08B94ECC545}">
      <dsp:nvSpPr>
        <dsp:cNvPr id="0" name=""/>
        <dsp:cNvSpPr/>
      </dsp:nvSpPr>
      <dsp:spPr>
        <a:xfrm>
          <a:off x="4423710" y="1122956"/>
          <a:ext cx="0" cy="1629387"/>
        </a:xfrm>
        <a:prstGeom prst="line">
          <a:avLst/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FCF12-E862-4DFF-9C0B-C99FD853D293}">
      <dsp:nvSpPr>
        <dsp:cNvPr id="0" name=""/>
        <dsp:cNvSpPr/>
      </dsp:nvSpPr>
      <dsp:spPr>
        <a:xfrm>
          <a:off x="4403651" y="2700820"/>
          <a:ext cx="93448" cy="103047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D36CC-2344-4091-9F9B-91EDD76F4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31503-7B0D-4EAD-9E8F-A9FC635E4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F6F37-E503-4660-A3DA-79A6936B9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1BF8-A111-4415-9370-BFD642FBF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44231-E24E-4FB5-881F-2BD1FE94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9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DD02A-C612-4788-A8CC-1E92D88B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F7AFA-5EF7-4304-BF1D-D79F3F7D34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41396-6181-4823-BB96-DCF2DE5A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35B22-D568-4B01-BD21-0C5261B7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1F20-44FC-47DF-9A3F-F151E1EC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17008-0193-4684-88BB-897A0981E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86C767-2053-4963-BA26-B85216E90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AD7DF-05CD-44E4-8F98-46DD0011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98267-A468-4A75-8FDA-504839C5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FF0D9-6431-4CFC-AB50-CA1B96DF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AE4A-4BFE-4704-8353-F4C9D51A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A0399-E82D-4B85-859E-AD447D7E3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823EA-1430-4092-806F-240C753E6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FC27-6617-4121-B480-A07F17D9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9E0B9-0F13-4DC8-BE3E-086D272E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71EE1-DB59-49FC-AA85-1D965D17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BF35A-989D-41E0-9224-C0AA05483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CCFC3-4137-49AD-AD96-473526D6B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9AE50-C0BC-47BC-B48D-7F31A65A2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F0FE-15CF-45CC-B65C-5F2305A7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9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EA97-B6CD-446D-AF12-6843FEC71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E636F-817B-4FA1-8402-8B51F1B3E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F5A0C-F433-4810-B396-66D6702A1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BD76B-D794-4571-BB7D-255025AB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85F99-498E-44E5-84BB-AC91E111E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1FC1B-AF30-499E-930D-9DB649FC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DF3C-AECD-4B72-9BBF-694F34A8E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AE271-5734-4F69-A748-B00BCA8C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87A4C8-D7DC-48C9-A4EC-CC8A057D0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B562B6-B4CC-42CC-A04D-D6C8B86B2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5418B-56D1-4BA1-8CA0-424D0A9D0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96610-7B0A-43AE-A185-2794EF65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DEE95F-8B40-4155-BD8C-FAC29176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CEDA2-B18F-4DC3-9116-B6095FC1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9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FE3C6-B789-4CEB-9ACC-B6A1D5C6F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1BADA-BDA2-4488-AA5F-424A44C5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83824-9479-4713-B8BC-CB34A95D4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90515-97BD-45D7-94A5-8A6A4517B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2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8485E1-BDB0-4D61-ABAC-2ECDC5FF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C25E9-D707-404E-91A0-BFC2E82DB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FFAD9-E705-43F4-AC9F-2E236B2B9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1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2F735-8659-4485-A75E-8F70E915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80865-EAEB-4B70-852D-2BF37BBA0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03293B-F467-4E21-BCC0-046DC4ACCB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C21F3-7743-4A7F-A43F-86E13FEB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E18C6-FFE1-46B7-86F3-8ADDAAB6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393E8-4AA6-4A36-93F4-D6975F49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5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12EC-4CB7-44FE-94BA-F248F382D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977280-4A8F-4745-9A53-B34A67368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6E8E50-A0FB-4EB0-96B6-454FF0ABF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6CA66-7631-4E16-B0A6-0AB4A50FA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6937F-5F2D-4D55-A083-D02CEE543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2F069-6855-465C-8702-EF845B56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CE34F-6C7D-40B5-8694-F7E90FB07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5052C-2D82-445D-B2B0-2FCE9438C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59109-1180-4F16-8337-8B2DB8F31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F14B2-EA54-4D66-9D5E-0EEA6615BE65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060C3-5EA6-43A9-BDB4-82F33F44B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9EA6B-212B-4669-81E1-3E009E4DF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4800C-2AC1-4D43-B39C-03A74BCFB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0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8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110C9-2CD6-474D-8B0A-D489175A8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1" y="1008993"/>
            <a:ext cx="9231410" cy="354204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Comprehensive Literacy State Development</a:t>
            </a:r>
          </a:p>
        </p:txBody>
      </p:sp>
    </p:spTree>
    <p:extLst>
      <p:ext uri="{BB962C8B-B14F-4D97-AF65-F5344CB8AC3E}">
        <p14:creationId xmlns:p14="http://schemas.microsoft.com/office/powerpoint/2010/main" val="2971270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0" name="Rectangle 364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CC21D-2C3B-40B2-BE58-7D3DC6850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ED Literacy History</a:t>
            </a:r>
          </a:p>
        </p:txBody>
      </p:sp>
      <p:graphicFrame>
        <p:nvGraphicFramePr>
          <p:cNvPr id="461" name="Text Placeholder 3">
            <a:extLst>
              <a:ext uri="{FF2B5EF4-FFF2-40B4-BE49-F238E27FC236}">
                <a16:creationId xmlns:a16="http://schemas.microsoft.com/office/drawing/2014/main" id="{171C818C-D1EA-6F99-6FC4-9DB258BA7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107991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074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 descr="A hand writing on a chalkboard&#10;&#10;Description automatically generated">
            <a:extLst>
              <a:ext uri="{FF2B5EF4-FFF2-40B4-BE49-F238E27FC236}">
                <a16:creationId xmlns:a16="http://schemas.microsoft.com/office/drawing/2014/main" id="{3A62D889-F323-4719-A8BD-F652E6E757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" b="2718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81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A4F149-A0CE-447E-A2D3-2C144D03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Purpose of CLSD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A7B68-2B6B-40AF-B120-6C0681F35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pPr marL="571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Competitive grants to advance literacy skills through the use of evidence-based practices, activities, and interventions -- including pre-literacy skills, reading, and writing -- for children from birth through grade 12, with an emphasis on disadvantaged children.</a:t>
            </a:r>
          </a:p>
        </p:txBody>
      </p:sp>
    </p:spTree>
    <p:extLst>
      <p:ext uri="{BB962C8B-B14F-4D97-AF65-F5344CB8AC3E}">
        <p14:creationId xmlns:p14="http://schemas.microsoft.com/office/powerpoint/2010/main" val="50805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8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10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ED098F-A8DE-409B-9CC9-6BE9E81E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787" y="1741337"/>
            <a:ext cx="5448730" cy="137173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Who’s Eligible?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93E50-8DC8-4633-97A6-F66B3E608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161" y="4200522"/>
            <a:ext cx="5449982" cy="68207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3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SEAs Only</a:t>
            </a:r>
          </a:p>
        </p:txBody>
      </p:sp>
      <p:grpSp>
        <p:nvGrpSpPr>
          <p:cNvPr id="73" name="Group 14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16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18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20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77" name="Freeform: Shape 21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22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23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80" name="Freeform: Shape 24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861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1" name="Rectangle 3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Freeform: Shape 3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AF6F83-816E-FB71-F675-95C9A6E4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latin typeface="Arial" panose="020B0604020202020204" pitchFamily="34" charset="0"/>
                <a:cs typeface="Arial" panose="020B0604020202020204" pitchFamily="34" charset="0"/>
              </a:rPr>
              <a:t>Lessons Learned </a:t>
            </a:r>
            <a:r>
              <a:rPr lang="en-US" kern="1200">
                <a:latin typeface="+mj-lt"/>
                <a:ea typeface="+mj-ea"/>
                <a:cs typeface="+mj-cs"/>
              </a:rPr>
              <a:t>		</a:t>
            </a:r>
          </a:p>
        </p:txBody>
      </p:sp>
      <p:sp>
        <p:nvSpPr>
          <p:cNvPr id="213" name="Arc 4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4" name="Content Placeholder 2">
            <a:extLst>
              <a:ext uri="{FF2B5EF4-FFF2-40B4-BE49-F238E27FC236}">
                <a16:creationId xmlns:a16="http://schemas.microsoft.com/office/drawing/2014/main" id="{C891135F-5C13-9C7D-2884-3C87B2284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*Communication:  frequent / open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*Grantee Showcases / Networking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*COPs / monthly  (ED does not attend)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*PD:  National Experts</a:t>
            </a:r>
          </a:p>
        </p:txBody>
      </p:sp>
    </p:spTree>
    <p:extLst>
      <p:ext uri="{BB962C8B-B14F-4D97-AF65-F5344CB8AC3E}">
        <p14:creationId xmlns:p14="http://schemas.microsoft.com/office/powerpoint/2010/main" val="404349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22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0564CE-D7A0-7B8B-30AB-492DCF40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kern="1200">
                <a:latin typeface="+mj-lt"/>
                <a:ea typeface="+mj-ea"/>
                <a:cs typeface="+mj-cs"/>
              </a:rPr>
              <a:t>				</a:t>
            </a:r>
            <a:r>
              <a:rPr lang="en-US" sz="5400" b="1" kern="1200">
                <a:latin typeface="Arial" panose="020B0604020202020204" pitchFamily="34" charset="0"/>
                <a:cs typeface="Arial" panose="020B0604020202020204" pitchFamily="34" charset="0"/>
              </a:rPr>
              <a:t>Future Plans</a:t>
            </a:r>
            <a:br>
              <a:rPr lang="en-US" sz="5400" kern="1200">
                <a:latin typeface="+mj-lt"/>
                <a:ea typeface="+mj-ea"/>
                <a:cs typeface="+mj-cs"/>
              </a:rPr>
            </a:br>
            <a:br>
              <a:rPr lang="en-US" sz="5400" kern="1200">
                <a:latin typeface="+mj-lt"/>
                <a:ea typeface="+mj-ea"/>
                <a:cs typeface="+mj-cs"/>
              </a:rPr>
            </a:br>
            <a:r>
              <a:rPr lang="en-US" sz="5400" kern="1200">
                <a:latin typeface="+mj-lt"/>
                <a:ea typeface="+mj-ea"/>
                <a:cs typeface="+mj-cs"/>
              </a:rPr>
              <a:t>		</a:t>
            </a:r>
          </a:p>
        </p:txBody>
      </p:sp>
      <p:sp>
        <p:nvSpPr>
          <p:cNvPr id="8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ontent Placeholder 2">
            <a:extLst>
              <a:ext uri="{FF2B5EF4-FFF2-40B4-BE49-F238E27FC236}">
                <a16:creationId xmlns:a16="http://schemas.microsoft.com/office/drawing/2014/main" id="{C75341D6-E043-C361-4A0C-807DA68D0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*National Activities:  non-CLSD states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*2024:  Next Competition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*Creation of Literacy Center</a:t>
            </a:r>
          </a:p>
        </p:txBody>
      </p:sp>
    </p:spTree>
    <p:extLst>
      <p:ext uri="{BB962C8B-B14F-4D97-AF65-F5344CB8AC3E}">
        <p14:creationId xmlns:p14="http://schemas.microsoft.com/office/powerpoint/2010/main" val="504962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1" name="Rectangle 22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24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0815D-EEC2-CF07-4412-AD6A521FA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1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		</a:t>
            </a:r>
            <a:r>
              <a:rPr lang="en-US" sz="3100" b="1" kern="1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br>
              <a:rPr lang="en-US" sz="3100" kern="1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kern="120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Arc 26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Oval 28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Content Placeholder 2">
            <a:extLst>
              <a:ext uri="{FF2B5EF4-FFF2-40B4-BE49-F238E27FC236}">
                <a16:creationId xmlns:a16="http://schemas.microsoft.com/office/drawing/2014/main" id="{9BFCF0A0-C8CE-1895-9D6E-CB4016FE8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*SRCLGrants.com</a:t>
            </a:r>
          </a:p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*”Resources” tab – Treasure trove of evidence-based literacy materials</a:t>
            </a:r>
          </a:p>
        </p:txBody>
      </p:sp>
    </p:spTree>
    <p:extLst>
      <p:ext uri="{BB962C8B-B14F-4D97-AF65-F5344CB8AC3E}">
        <p14:creationId xmlns:p14="http://schemas.microsoft.com/office/powerpoint/2010/main" val="201352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972</TotalTime>
  <Words>184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Comprehensive Literacy State Development</vt:lpstr>
      <vt:lpstr>ED Literacy History</vt:lpstr>
      <vt:lpstr>The Purpose of CLSD</vt:lpstr>
      <vt:lpstr>Who’s Eligible?</vt:lpstr>
      <vt:lpstr>Lessons Learned   </vt:lpstr>
      <vt:lpstr>    Future Plans    </vt:lpstr>
      <vt:lpstr>   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SRCL/CLSD’s National Convening</dc:title>
  <dc:creator>Berry, Michael</dc:creator>
  <cp:lastModifiedBy>Berry, Michael</cp:lastModifiedBy>
  <cp:revision>13</cp:revision>
  <dcterms:created xsi:type="dcterms:W3CDTF">2021-03-24T14:03:01Z</dcterms:created>
  <dcterms:modified xsi:type="dcterms:W3CDTF">2023-02-08T01:22:44Z</dcterms:modified>
</cp:coreProperties>
</file>