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11"/>
  </p:notesMasterIdLst>
  <p:sldIdLst>
    <p:sldId id="256" r:id="rId2"/>
    <p:sldId id="259" r:id="rId3"/>
    <p:sldId id="264" r:id="rId4"/>
    <p:sldId id="267" r:id="rId5"/>
    <p:sldId id="288" r:id="rId6"/>
    <p:sldId id="266" r:id="rId7"/>
    <p:sldId id="268" r:id="rId8"/>
    <p:sldId id="269" r:id="rId9"/>
    <p:sldId id="270" r:id="rId10"/>
  </p:sldIdLst>
  <p:sldSz cx="9144000" cy="5143500" type="screen16x9"/>
  <p:notesSz cx="6858000" cy="9144000"/>
  <p:embeddedFontLst>
    <p:embeddedFont>
      <p:font typeface="Libre Baskerville" panose="02000000000000000000" pitchFamily="2" charset="0"/>
      <p:regular r:id="rId12"/>
      <p:bold r:id="rId13"/>
      <p:italic r:id="rId14"/>
    </p:embeddedFon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autoAdjust="0"/>
    <p:restoredTop sz="96327" autoAdjust="0"/>
  </p:normalViewPr>
  <p:slideViewPr>
    <p:cSldViewPr snapToGrid="0">
      <p:cViewPr varScale="1">
        <p:scale>
          <a:sx n="125" d="100"/>
          <a:sy n="125" d="100"/>
        </p:scale>
        <p:origin x="184" y="296"/>
      </p:cViewPr>
      <p:guideLst>
        <p:guide orient="horz" pos="162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eb3b2d45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eb3b2d45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ebe86b21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ebe86b2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f6d45e52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f6d45e52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ebe86b21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ebe86b21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ebe86b21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ebe86b21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55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f6d45e52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f6d45e52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ebe86b21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ebe86b21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ebe86b21e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ebe86b21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ebe86b21e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ebe86b21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2" y="274575"/>
            <a:ext cx="61692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5200"/>
              <a:buFont typeface="Libre Baskerville"/>
              <a:buNone/>
              <a:defRPr sz="5200">
                <a:latin typeface="Libre Baskerville"/>
                <a:ea typeface="Libre Baskerville"/>
                <a:cs typeface="Libre Baskerville"/>
                <a:sym typeface="Libre Baskerville"/>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r>
              <a:rPr lang="en-US"/>
              <a:t>Click to edit Master title style</a:t>
            </a:r>
            <a:endParaRPr/>
          </a:p>
        </p:txBody>
      </p:sp>
      <p:sp>
        <p:nvSpPr>
          <p:cNvPr id="15" name="Google Shape;15;p2"/>
          <p:cNvSpPr txBox="1">
            <a:spLocks noGrp="1"/>
          </p:cNvSpPr>
          <p:nvPr>
            <p:ph type="subTitle" idx="1"/>
          </p:nvPr>
        </p:nvSpPr>
        <p:spPr>
          <a:xfrm>
            <a:off x="311700" y="2410450"/>
            <a:ext cx="56727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r>
              <a:rPr lang="en-US"/>
              <a:t>Click to edit Master subtitle style</a:t>
            </a:r>
            <a:endParaRPr/>
          </a:p>
        </p:txBody>
      </p:sp>
      <p:sp>
        <p:nvSpPr>
          <p:cNvPr id="16" name="Google Shape;16;p2"/>
          <p:cNvSpPr txBox="1">
            <a:spLocks noGrp="1"/>
          </p:cNvSpPr>
          <p:nvPr>
            <p:ph type="subTitle" idx="2"/>
          </p:nvPr>
        </p:nvSpPr>
        <p:spPr>
          <a:xfrm>
            <a:off x="371275" y="2973275"/>
            <a:ext cx="56727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Font typeface="Open Sans"/>
              <a:buNone/>
              <a:defRPr sz="1300">
                <a:latin typeface="Open Sans"/>
                <a:ea typeface="Open Sans"/>
                <a:cs typeface="Open Sans"/>
                <a:sym typeface="Open Sans"/>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r>
              <a:rPr lang="en-US"/>
              <a:t>Click to edit Master subtitle style</a:t>
            </a:r>
            <a:endParaRPr/>
          </a:p>
        </p:txBody>
      </p:sp>
      <p:sp>
        <p:nvSpPr>
          <p:cNvPr id="17" name="Google Shape;17;p2"/>
          <p:cNvSpPr txBox="1">
            <a:spLocks noGrp="1"/>
          </p:cNvSpPr>
          <p:nvPr>
            <p:ph type="sldNum" idx="12"/>
          </p:nvPr>
        </p:nvSpPr>
        <p:spPr>
          <a:xfrm>
            <a:off x="7890054" y="49152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p:cNvPicPr preferRelativeResize="0"/>
          <p:nvPr/>
        </p:nvPicPr>
        <p:blipFill>
          <a:blip r:embed="rId2">
            <a:alphaModFix/>
          </a:blip>
          <a:stretch>
            <a:fillRect/>
          </a:stretch>
        </p:blipFill>
        <p:spPr>
          <a:xfrm>
            <a:off x="5944775" y="1238576"/>
            <a:ext cx="3199225" cy="3199225"/>
          </a:xfrm>
          <a:prstGeom prst="rect">
            <a:avLst/>
          </a:prstGeom>
          <a:noFill/>
          <a:ln>
            <a:noFill/>
          </a:ln>
        </p:spPr>
      </p:pic>
      <p:pic>
        <p:nvPicPr>
          <p:cNvPr id="19" name="Google Shape;19;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94874" y="4162076"/>
            <a:ext cx="1699049" cy="475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PG (required)" userDrawn="1">
  <p:cSld name="CUSTOM_4">
    <p:bg>
      <p:bgRef idx="1001">
        <a:schemeClr val="bg1"/>
      </p:bgRef>
    </p:bg>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912950" y="1611688"/>
            <a:ext cx="5318099" cy="1920125"/>
          </a:xfrm>
          <a:prstGeom prst="rect">
            <a:avLst/>
          </a:prstGeom>
          <a:noFill/>
          <a:ln>
            <a:noFill/>
          </a:ln>
        </p:spPr>
      </p:pic>
      <p:pic>
        <p:nvPicPr>
          <p:cNvPr id="114" name="Google Shape;114;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05075" y="1913125"/>
            <a:ext cx="3270099" cy="354250"/>
          </a:xfrm>
          <a:prstGeom prst="rect">
            <a:avLst/>
          </a:prstGeom>
          <a:noFill/>
          <a:ln>
            <a:noFill/>
          </a:ln>
        </p:spPr>
      </p:pic>
      <p:sp>
        <p:nvSpPr>
          <p:cNvPr id="115" name="Google Shape;115;p18"/>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E7561D5C-9AC1-42F6-A2E7-16D97CBEBC67}"/>
              </a:ext>
            </a:extLst>
          </p:cNvPr>
          <p:cNvSpPr>
            <a:spLocks noGrp="1"/>
          </p:cNvSpPr>
          <p:nvPr>
            <p:ph type="title" hasCustomPrompt="1"/>
          </p:nvPr>
        </p:nvSpPr>
        <p:spPr>
          <a:xfrm>
            <a:off x="0" y="5143500"/>
            <a:ext cx="8520600" cy="572700"/>
          </a:xfrm>
        </p:spPr>
        <p:txBody>
          <a:bodyPr/>
          <a:lstStyle>
            <a:lvl1pPr>
              <a:defRPr/>
            </a:lvl1pPr>
          </a:lstStyle>
          <a:p>
            <a:r>
              <a:rPr lang="en-US" dirty="0"/>
              <a:t>FPG Logo and Branding</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34" name="Google Shape;34;p5"/>
          <p:cNvSpPr txBox="1">
            <a:spLocks noGrp="1"/>
          </p:cNvSpPr>
          <p:nvPr>
            <p:ph type="body" idx="1"/>
          </p:nvPr>
        </p:nvSpPr>
        <p:spPr>
          <a:xfrm>
            <a:off x="408075" y="108822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Open Sans"/>
              <a:buChar char="●"/>
              <a:defRPr>
                <a:latin typeface="Open Sans"/>
                <a:ea typeface="Open Sans"/>
                <a:cs typeface="Open Sans"/>
                <a:sym typeface="Open Sans"/>
              </a:defRPr>
            </a:lvl1pPr>
            <a:lvl2pPr marL="914400" lvl="1" indent="-317500">
              <a:spcBef>
                <a:spcPts val="0"/>
              </a:spcBef>
              <a:spcAft>
                <a:spcPts val="0"/>
              </a:spcAft>
              <a:buSzPts val="1400"/>
              <a:buFont typeface="Open Sans"/>
              <a:buChar char="○"/>
              <a:defRPr>
                <a:latin typeface="Open Sans"/>
                <a:ea typeface="Open Sans"/>
                <a:cs typeface="Open Sans"/>
                <a:sym typeface="Open Sans"/>
              </a:defRPr>
            </a:lvl2pPr>
            <a:lvl3pPr marL="1371600" lvl="2" indent="-317500">
              <a:spcBef>
                <a:spcPts val="0"/>
              </a:spcBef>
              <a:spcAft>
                <a:spcPts val="0"/>
              </a:spcAft>
              <a:buSzPts val="1400"/>
              <a:buFont typeface="Open Sans"/>
              <a:buChar char="■"/>
              <a:defRPr>
                <a:latin typeface="Open Sans"/>
                <a:ea typeface="Open Sans"/>
                <a:cs typeface="Open Sans"/>
                <a:sym typeface="Open Sans"/>
              </a:defRPr>
            </a:lvl3pPr>
            <a:lvl4pPr marL="1828800" lvl="3" indent="-317500">
              <a:spcBef>
                <a:spcPts val="0"/>
              </a:spcBef>
              <a:spcAft>
                <a:spcPts val="0"/>
              </a:spcAft>
              <a:buSzPts val="1400"/>
              <a:buFont typeface="Open Sans"/>
              <a:buChar char="●"/>
              <a:defRPr>
                <a:latin typeface="Open Sans"/>
                <a:ea typeface="Open Sans"/>
                <a:cs typeface="Open Sans"/>
                <a:sym typeface="Open Sans"/>
              </a:defRPr>
            </a:lvl4pPr>
            <a:lvl5pPr marL="2286000" lvl="4" indent="-317500">
              <a:spcBef>
                <a:spcPts val="0"/>
              </a:spcBef>
              <a:spcAft>
                <a:spcPts val="0"/>
              </a:spcAft>
              <a:buSzPts val="1400"/>
              <a:buFont typeface="Open Sans"/>
              <a:buChar char="○"/>
              <a:defRPr>
                <a:latin typeface="Open Sans"/>
                <a:ea typeface="Open Sans"/>
                <a:cs typeface="Open Sans"/>
                <a:sym typeface="Open Sans"/>
              </a:defRPr>
            </a:lvl5pPr>
            <a:lvl6pPr marL="2743200" lvl="5" indent="-317500">
              <a:spcBef>
                <a:spcPts val="0"/>
              </a:spcBef>
              <a:spcAft>
                <a:spcPts val="0"/>
              </a:spcAft>
              <a:buSzPts val="1400"/>
              <a:buFont typeface="Open Sans"/>
              <a:buChar char="■"/>
              <a:defRPr>
                <a:latin typeface="Open Sans"/>
                <a:ea typeface="Open Sans"/>
                <a:cs typeface="Open Sans"/>
                <a:sym typeface="Open Sans"/>
              </a:defRPr>
            </a:lvl6pPr>
            <a:lvl7pPr marL="3200400" lvl="6" indent="-317500">
              <a:spcBef>
                <a:spcPts val="0"/>
              </a:spcBef>
              <a:spcAft>
                <a:spcPts val="0"/>
              </a:spcAft>
              <a:buSzPts val="1400"/>
              <a:buFont typeface="Open Sans"/>
              <a:buChar char="●"/>
              <a:defRPr>
                <a:latin typeface="Open Sans"/>
                <a:ea typeface="Open Sans"/>
                <a:cs typeface="Open Sans"/>
                <a:sym typeface="Open Sans"/>
              </a:defRPr>
            </a:lvl7pPr>
            <a:lvl8pPr marL="3657600" lvl="7" indent="-317500">
              <a:spcBef>
                <a:spcPts val="0"/>
              </a:spcBef>
              <a:spcAft>
                <a:spcPts val="0"/>
              </a:spcAft>
              <a:buSzPts val="1400"/>
              <a:buFont typeface="Open Sans"/>
              <a:buChar char="○"/>
              <a:defRPr>
                <a:latin typeface="Open Sans"/>
                <a:ea typeface="Open Sans"/>
                <a:cs typeface="Open Sans"/>
                <a:sym typeface="Open Sans"/>
              </a:defRPr>
            </a:lvl8pPr>
            <a:lvl9pPr marL="4114800" lvl="8" indent="-317500">
              <a:spcBef>
                <a:spcPts val="0"/>
              </a:spcBef>
              <a:spcAft>
                <a:spcPts val="0"/>
              </a:spcAft>
              <a:buSzPts val="1400"/>
              <a:buFont typeface="Open Sans"/>
              <a:buChar char="■"/>
              <a:defRPr>
                <a:latin typeface="Open Sans"/>
                <a:ea typeface="Open Sans"/>
                <a:cs typeface="Open Sans"/>
                <a:sym typeface="Open Sans"/>
              </a:defRPr>
            </a:lvl9pPr>
          </a:lstStyle>
          <a:p>
            <a:pPr lvl="0"/>
            <a:r>
              <a:rPr lang="en-US"/>
              <a:t>Click to edit Master text styles</a:t>
            </a:r>
          </a:p>
        </p:txBody>
      </p:sp>
      <p:sp>
        <p:nvSpPr>
          <p:cNvPr id="35" name="Google Shape;35;p5"/>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43" name="Google Shape;43;p7"/>
          <p:cNvSpPr txBox="1">
            <a:spLocks noGrp="1"/>
          </p:cNvSpPr>
          <p:nvPr>
            <p:ph type="body" idx="1"/>
          </p:nvPr>
        </p:nvSpPr>
        <p:spPr>
          <a:xfrm>
            <a:off x="450000" y="1150775"/>
            <a:ext cx="6952800" cy="3438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4" name="Google Shape;44;p7"/>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rot="-1531573">
            <a:off x="7076600" y="2757100"/>
            <a:ext cx="2067400" cy="2067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s">
  <p:cSld name="CUSTOM_1">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48" name="Google Shape;48;p8"/>
          <p:cNvSpPr txBox="1">
            <a:spLocks noGrp="1"/>
          </p:cNvSpPr>
          <p:nvPr>
            <p:ph type="body" idx="1"/>
          </p:nvPr>
        </p:nvSpPr>
        <p:spPr>
          <a:xfrm>
            <a:off x="311700" y="1152475"/>
            <a:ext cx="290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Font typeface="Open Sans"/>
              <a:buChar char="●"/>
              <a:defRPr sz="1400">
                <a:latin typeface="Open Sans"/>
                <a:ea typeface="Open Sans"/>
                <a:cs typeface="Open Sans"/>
                <a:sym typeface="Open Sans"/>
              </a:defRPr>
            </a:lvl1pPr>
            <a:lvl2pPr marL="914400" lvl="1" indent="-304800" rtl="0">
              <a:spcBef>
                <a:spcPts val="0"/>
              </a:spcBef>
              <a:spcAft>
                <a:spcPts val="0"/>
              </a:spcAft>
              <a:buSzPts val="1200"/>
              <a:buFont typeface="Open Sans"/>
              <a:buChar char="○"/>
              <a:defRPr sz="1200">
                <a:latin typeface="Open Sans"/>
                <a:ea typeface="Open Sans"/>
                <a:cs typeface="Open Sans"/>
                <a:sym typeface="Open Sans"/>
              </a:defRPr>
            </a:lvl2pPr>
            <a:lvl3pPr marL="1371600" lvl="2" indent="-304800" rtl="0">
              <a:spcBef>
                <a:spcPts val="0"/>
              </a:spcBef>
              <a:spcAft>
                <a:spcPts val="0"/>
              </a:spcAft>
              <a:buSzPts val="1200"/>
              <a:buFont typeface="Open Sans"/>
              <a:buChar char="■"/>
              <a:defRPr sz="1200">
                <a:latin typeface="Open Sans"/>
                <a:ea typeface="Open Sans"/>
                <a:cs typeface="Open Sans"/>
                <a:sym typeface="Open Sans"/>
              </a:defRPr>
            </a:lvl3pPr>
            <a:lvl4pPr marL="1828800" lvl="3" indent="-304800" rtl="0">
              <a:spcBef>
                <a:spcPts val="0"/>
              </a:spcBef>
              <a:spcAft>
                <a:spcPts val="0"/>
              </a:spcAft>
              <a:buSzPts val="1200"/>
              <a:buFont typeface="Open Sans"/>
              <a:buChar char="●"/>
              <a:defRPr sz="1200">
                <a:latin typeface="Open Sans"/>
                <a:ea typeface="Open Sans"/>
                <a:cs typeface="Open Sans"/>
                <a:sym typeface="Open Sans"/>
              </a:defRPr>
            </a:lvl4pPr>
            <a:lvl5pPr marL="2286000" lvl="4" indent="-304800" rtl="0">
              <a:spcBef>
                <a:spcPts val="0"/>
              </a:spcBef>
              <a:spcAft>
                <a:spcPts val="0"/>
              </a:spcAft>
              <a:buSzPts val="1200"/>
              <a:buFont typeface="Open Sans"/>
              <a:buChar char="○"/>
              <a:defRPr sz="1200">
                <a:latin typeface="Open Sans"/>
                <a:ea typeface="Open Sans"/>
                <a:cs typeface="Open Sans"/>
                <a:sym typeface="Open Sans"/>
              </a:defRPr>
            </a:lvl5pPr>
            <a:lvl6pPr marL="2743200" lvl="5" indent="-304800" rtl="0">
              <a:spcBef>
                <a:spcPts val="0"/>
              </a:spcBef>
              <a:spcAft>
                <a:spcPts val="0"/>
              </a:spcAft>
              <a:buSzPts val="1200"/>
              <a:buFont typeface="Open Sans"/>
              <a:buChar char="■"/>
              <a:defRPr sz="1200">
                <a:latin typeface="Open Sans"/>
                <a:ea typeface="Open Sans"/>
                <a:cs typeface="Open Sans"/>
                <a:sym typeface="Open Sans"/>
              </a:defRPr>
            </a:lvl6pPr>
            <a:lvl7pPr marL="3200400" lvl="6" indent="-304800" rtl="0">
              <a:spcBef>
                <a:spcPts val="0"/>
              </a:spcBef>
              <a:spcAft>
                <a:spcPts val="0"/>
              </a:spcAft>
              <a:buSzPts val="1200"/>
              <a:buFont typeface="Open Sans"/>
              <a:buChar char="●"/>
              <a:defRPr sz="1200">
                <a:latin typeface="Open Sans"/>
                <a:ea typeface="Open Sans"/>
                <a:cs typeface="Open Sans"/>
                <a:sym typeface="Open Sans"/>
              </a:defRPr>
            </a:lvl7pPr>
            <a:lvl8pPr marL="3657600" lvl="7" indent="-304800" rtl="0">
              <a:spcBef>
                <a:spcPts val="0"/>
              </a:spcBef>
              <a:spcAft>
                <a:spcPts val="0"/>
              </a:spcAft>
              <a:buSzPts val="1200"/>
              <a:buFont typeface="Open Sans"/>
              <a:buChar char="○"/>
              <a:defRPr sz="1200">
                <a:latin typeface="Open Sans"/>
                <a:ea typeface="Open Sans"/>
                <a:cs typeface="Open Sans"/>
                <a:sym typeface="Open Sans"/>
              </a:defRPr>
            </a:lvl8pPr>
            <a:lvl9pPr marL="4114800" lvl="8" indent="-304800" rtl="0">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49" name="Google Shape;49;p8"/>
          <p:cNvSpPr txBox="1">
            <a:spLocks noGrp="1"/>
          </p:cNvSpPr>
          <p:nvPr>
            <p:ph type="body" idx="2"/>
          </p:nvPr>
        </p:nvSpPr>
        <p:spPr>
          <a:xfrm>
            <a:off x="3120300" y="1152475"/>
            <a:ext cx="29034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Font typeface="Open Sans"/>
              <a:buChar char="●"/>
              <a:defRPr sz="1400">
                <a:latin typeface="Open Sans"/>
                <a:ea typeface="Open Sans"/>
                <a:cs typeface="Open Sans"/>
                <a:sym typeface="Open Sans"/>
              </a:defRPr>
            </a:lvl1pPr>
            <a:lvl2pPr marL="914400" lvl="1" indent="-304800" rtl="0">
              <a:spcBef>
                <a:spcPts val="0"/>
              </a:spcBef>
              <a:spcAft>
                <a:spcPts val="0"/>
              </a:spcAft>
              <a:buSzPts val="1200"/>
              <a:buFont typeface="Open Sans"/>
              <a:buChar char="○"/>
              <a:defRPr sz="1200">
                <a:latin typeface="Open Sans"/>
                <a:ea typeface="Open Sans"/>
                <a:cs typeface="Open Sans"/>
                <a:sym typeface="Open Sans"/>
              </a:defRPr>
            </a:lvl2pPr>
            <a:lvl3pPr marL="1371600" lvl="2" indent="-304800" rtl="0">
              <a:spcBef>
                <a:spcPts val="0"/>
              </a:spcBef>
              <a:spcAft>
                <a:spcPts val="0"/>
              </a:spcAft>
              <a:buSzPts val="1200"/>
              <a:buFont typeface="Open Sans"/>
              <a:buChar char="■"/>
              <a:defRPr sz="1200">
                <a:latin typeface="Open Sans"/>
                <a:ea typeface="Open Sans"/>
                <a:cs typeface="Open Sans"/>
                <a:sym typeface="Open Sans"/>
              </a:defRPr>
            </a:lvl3pPr>
            <a:lvl4pPr marL="1828800" lvl="3" indent="-304800" rtl="0">
              <a:spcBef>
                <a:spcPts val="0"/>
              </a:spcBef>
              <a:spcAft>
                <a:spcPts val="0"/>
              </a:spcAft>
              <a:buSzPts val="1200"/>
              <a:buFont typeface="Open Sans"/>
              <a:buChar char="●"/>
              <a:defRPr sz="1200">
                <a:latin typeface="Open Sans"/>
                <a:ea typeface="Open Sans"/>
                <a:cs typeface="Open Sans"/>
                <a:sym typeface="Open Sans"/>
              </a:defRPr>
            </a:lvl4pPr>
            <a:lvl5pPr marL="2286000" lvl="4" indent="-304800" rtl="0">
              <a:spcBef>
                <a:spcPts val="0"/>
              </a:spcBef>
              <a:spcAft>
                <a:spcPts val="0"/>
              </a:spcAft>
              <a:buSzPts val="1200"/>
              <a:buFont typeface="Open Sans"/>
              <a:buChar char="○"/>
              <a:defRPr sz="1200">
                <a:latin typeface="Open Sans"/>
                <a:ea typeface="Open Sans"/>
                <a:cs typeface="Open Sans"/>
                <a:sym typeface="Open Sans"/>
              </a:defRPr>
            </a:lvl5pPr>
            <a:lvl6pPr marL="2743200" lvl="5" indent="-304800" rtl="0">
              <a:spcBef>
                <a:spcPts val="0"/>
              </a:spcBef>
              <a:spcAft>
                <a:spcPts val="0"/>
              </a:spcAft>
              <a:buSzPts val="1200"/>
              <a:buFont typeface="Open Sans"/>
              <a:buChar char="■"/>
              <a:defRPr sz="1200">
                <a:latin typeface="Open Sans"/>
                <a:ea typeface="Open Sans"/>
                <a:cs typeface="Open Sans"/>
                <a:sym typeface="Open Sans"/>
              </a:defRPr>
            </a:lvl6pPr>
            <a:lvl7pPr marL="3200400" lvl="6" indent="-304800" rtl="0">
              <a:spcBef>
                <a:spcPts val="0"/>
              </a:spcBef>
              <a:spcAft>
                <a:spcPts val="0"/>
              </a:spcAft>
              <a:buSzPts val="1200"/>
              <a:buFont typeface="Open Sans"/>
              <a:buChar char="●"/>
              <a:defRPr sz="1200">
                <a:latin typeface="Open Sans"/>
                <a:ea typeface="Open Sans"/>
                <a:cs typeface="Open Sans"/>
                <a:sym typeface="Open Sans"/>
              </a:defRPr>
            </a:lvl7pPr>
            <a:lvl8pPr marL="3657600" lvl="7" indent="-304800" rtl="0">
              <a:spcBef>
                <a:spcPts val="0"/>
              </a:spcBef>
              <a:spcAft>
                <a:spcPts val="0"/>
              </a:spcAft>
              <a:buSzPts val="1200"/>
              <a:buFont typeface="Open Sans"/>
              <a:buChar char="○"/>
              <a:defRPr sz="1200">
                <a:latin typeface="Open Sans"/>
                <a:ea typeface="Open Sans"/>
                <a:cs typeface="Open Sans"/>
                <a:sym typeface="Open Sans"/>
              </a:defRPr>
            </a:lvl8pPr>
            <a:lvl9pPr marL="4114800" lvl="8" indent="-304800" rtl="0">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50" name="Google Shape;50;p8"/>
          <p:cNvSpPr txBox="1">
            <a:spLocks noGrp="1"/>
          </p:cNvSpPr>
          <p:nvPr>
            <p:ph type="body" idx="3"/>
          </p:nvPr>
        </p:nvSpPr>
        <p:spPr>
          <a:xfrm>
            <a:off x="6053350" y="1152475"/>
            <a:ext cx="30420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Font typeface="Open Sans"/>
              <a:buChar char="●"/>
              <a:defRPr sz="1400">
                <a:latin typeface="Open Sans"/>
                <a:ea typeface="Open Sans"/>
                <a:cs typeface="Open Sans"/>
                <a:sym typeface="Open Sans"/>
              </a:defRPr>
            </a:lvl1pPr>
            <a:lvl2pPr marL="914400" lvl="1" indent="-304800" rtl="0">
              <a:spcBef>
                <a:spcPts val="0"/>
              </a:spcBef>
              <a:spcAft>
                <a:spcPts val="0"/>
              </a:spcAft>
              <a:buSzPts val="1200"/>
              <a:buFont typeface="Open Sans"/>
              <a:buChar char="○"/>
              <a:defRPr sz="1200">
                <a:latin typeface="Open Sans"/>
                <a:ea typeface="Open Sans"/>
                <a:cs typeface="Open Sans"/>
                <a:sym typeface="Open Sans"/>
              </a:defRPr>
            </a:lvl2pPr>
            <a:lvl3pPr marL="1371600" lvl="2" indent="-304800" rtl="0">
              <a:spcBef>
                <a:spcPts val="0"/>
              </a:spcBef>
              <a:spcAft>
                <a:spcPts val="0"/>
              </a:spcAft>
              <a:buSzPts val="1200"/>
              <a:buFont typeface="Open Sans"/>
              <a:buChar char="■"/>
              <a:defRPr sz="1200">
                <a:latin typeface="Open Sans"/>
                <a:ea typeface="Open Sans"/>
                <a:cs typeface="Open Sans"/>
                <a:sym typeface="Open Sans"/>
              </a:defRPr>
            </a:lvl3pPr>
            <a:lvl4pPr marL="1828800" lvl="3" indent="-304800" rtl="0">
              <a:spcBef>
                <a:spcPts val="0"/>
              </a:spcBef>
              <a:spcAft>
                <a:spcPts val="0"/>
              </a:spcAft>
              <a:buSzPts val="1200"/>
              <a:buFont typeface="Open Sans"/>
              <a:buChar char="●"/>
              <a:defRPr sz="1200">
                <a:latin typeface="Open Sans"/>
                <a:ea typeface="Open Sans"/>
                <a:cs typeface="Open Sans"/>
                <a:sym typeface="Open Sans"/>
              </a:defRPr>
            </a:lvl4pPr>
            <a:lvl5pPr marL="2286000" lvl="4" indent="-304800" rtl="0">
              <a:spcBef>
                <a:spcPts val="0"/>
              </a:spcBef>
              <a:spcAft>
                <a:spcPts val="0"/>
              </a:spcAft>
              <a:buSzPts val="1200"/>
              <a:buFont typeface="Open Sans"/>
              <a:buChar char="○"/>
              <a:defRPr sz="1200">
                <a:latin typeface="Open Sans"/>
                <a:ea typeface="Open Sans"/>
                <a:cs typeface="Open Sans"/>
                <a:sym typeface="Open Sans"/>
              </a:defRPr>
            </a:lvl5pPr>
            <a:lvl6pPr marL="2743200" lvl="5" indent="-304800" rtl="0">
              <a:spcBef>
                <a:spcPts val="0"/>
              </a:spcBef>
              <a:spcAft>
                <a:spcPts val="0"/>
              </a:spcAft>
              <a:buSzPts val="1200"/>
              <a:buFont typeface="Open Sans"/>
              <a:buChar char="■"/>
              <a:defRPr sz="1200">
                <a:latin typeface="Open Sans"/>
                <a:ea typeface="Open Sans"/>
                <a:cs typeface="Open Sans"/>
                <a:sym typeface="Open Sans"/>
              </a:defRPr>
            </a:lvl6pPr>
            <a:lvl7pPr marL="3200400" lvl="6" indent="-304800" rtl="0">
              <a:spcBef>
                <a:spcPts val="0"/>
              </a:spcBef>
              <a:spcAft>
                <a:spcPts val="0"/>
              </a:spcAft>
              <a:buSzPts val="1200"/>
              <a:buFont typeface="Open Sans"/>
              <a:buChar char="●"/>
              <a:defRPr sz="1200">
                <a:latin typeface="Open Sans"/>
                <a:ea typeface="Open Sans"/>
                <a:cs typeface="Open Sans"/>
                <a:sym typeface="Open Sans"/>
              </a:defRPr>
            </a:lvl7pPr>
            <a:lvl8pPr marL="3657600" lvl="7" indent="-304800" rtl="0">
              <a:spcBef>
                <a:spcPts val="0"/>
              </a:spcBef>
              <a:spcAft>
                <a:spcPts val="0"/>
              </a:spcAft>
              <a:buSzPts val="1200"/>
              <a:buFont typeface="Open Sans"/>
              <a:buChar char="○"/>
              <a:defRPr sz="1200">
                <a:latin typeface="Open Sans"/>
                <a:ea typeface="Open Sans"/>
                <a:cs typeface="Open Sans"/>
                <a:sym typeface="Open Sans"/>
              </a:defRPr>
            </a:lvl8pPr>
            <a:lvl9pPr marL="4114800" lvl="8" indent="-304800" rtl="0">
              <a:spcBef>
                <a:spcPts val="0"/>
              </a:spcBef>
              <a:spcAft>
                <a:spcPts val="0"/>
              </a:spcAft>
              <a:buSzPts val="1200"/>
              <a:buFont typeface="Open Sans"/>
              <a:buChar char="■"/>
              <a:defRPr sz="1200">
                <a:latin typeface="Open Sans"/>
                <a:ea typeface="Open Sans"/>
                <a:cs typeface="Open Sans"/>
                <a:sym typeface="Open Sans"/>
              </a:defRPr>
            </a:lvl9pPr>
          </a:lstStyle>
          <a:p>
            <a:pPr lvl="0"/>
            <a:r>
              <a:rPr lang="en-US"/>
              <a:t>Click to edit Master text styles</a:t>
            </a:r>
          </a:p>
        </p:txBody>
      </p:sp>
      <p:sp>
        <p:nvSpPr>
          <p:cNvPr id="51" name="Google Shape;51;p8"/>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arning Objectives">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483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subTitle" idx="1"/>
          </p:nvPr>
        </p:nvSpPr>
        <p:spPr>
          <a:xfrm>
            <a:off x="294750" y="149862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55" name="Google Shape;55;p9"/>
          <p:cNvSpPr txBox="1"/>
          <p:nvPr/>
        </p:nvSpPr>
        <p:spPr>
          <a:xfrm>
            <a:off x="108162" y="153416"/>
            <a:ext cx="410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latin typeface="Libre Baskerville"/>
                <a:ea typeface="Libre Baskerville"/>
                <a:cs typeface="Libre Baskerville"/>
                <a:sym typeface="Libre Baskerville"/>
              </a:rPr>
              <a:t>Introduction</a:t>
            </a:r>
            <a:endParaRPr sz="2800" dirty="0">
              <a:latin typeface="Libre Baskerville"/>
              <a:ea typeface="Libre Baskerville"/>
              <a:cs typeface="Libre Baskerville"/>
              <a:sym typeface="Libre Baskerville"/>
            </a:endParaRPr>
          </a:p>
        </p:txBody>
      </p:sp>
      <p:sp>
        <p:nvSpPr>
          <p:cNvPr id="56" name="Google Shape;56;p9"/>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9"/>
          <p:cNvSpPr txBox="1">
            <a:spLocks noGrp="1"/>
          </p:cNvSpPr>
          <p:nvPr>
            <p:ph type="body" idx="2"/>
          </p:nvPr>
        </p:nvSpPr>
        <p:spPr>
          <a:xfrm>
            <a:off x="4864550" y="655925"/>
            <a:ext cx="4103700" cy="4067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pic>
        <p:nvPicPr>
          <p:cNvPr id="58" name="Google Shape;58;p9"/>
          <p:cNvPicPr preferRelativeResize="0"/>
          <p:nvPr/>
        </p:nvPicPr>
        <p:blipFill>
          <a:blip r:embed="rId2">
            <a:alphaModFix/>
          </a:blip>
          <a:stretch>
            <a:fillRect/>
          </a:stretch>
        </p:blipFill>
        <p:spPr>
          <a:xfrm>
            <a:off x="4796963" y="300088"/>
            <a:ext cx="4238875" cy="42388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Slide with Caption" userDrawn="1">
  <p:cSld name="CAPTION_ONLY">
    <p:spTree>
      <p:nvGrpSpPr>
        <p:cNvPr id="1" name="Shape 73"/>
        <p:cNvGrpSpPr/>
        <p:nvPr/>
      </p:nvGrpSpPr>
      <p:grpSpPr>
        <a:xfrm>
          <a:off x="0" y="0"/>
          <a:ext cx="0" cy="0"/>
          <a:chOff x="0" y="0"/>
          <a:chExt cx="0" cy="0"/>
        </a:xfrm>
      </p:grpSpPr>
      <p:sp>
        <p:nvSpPr>
          <p:cNvPr id="75" name="Google Shape;75;p12"/>
          <p:cNvSpPr>
            <a:spLocks noGrp="1"/>
          </p:cNvSpPr>
          <p:nvPr>
            <p:ph type="pic" idx="2"/>
          </p:nvPr>
        </p:nvSpPr>
        <p:spPr>
          <a:xfrm>
            <a:off x="379300" y="264000"/>
            <a:ext cx="8443500" cy="3966600"/>
          </a:xfrm>
          <a:prstGeom prst="rect">
            <a:avLst/>
          </a:prstGeom>
          <a:noFill/>
          <a:ln>
            <a:noFill/>
          </a:ln>
        </p:spPr>
      </p:sp>
      <p:sp>
        <p:nvSpPr>
          <p:cNvPr id="76" name="Google Shape;76;p12"/>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AA85397C-1A9E-45C2-A7B0-2D51578E1281}"/>
              </a:ext>
            </a:extLst>
          </p:cNvPr>
          <p:cNvSpPr>
            <a:spLocks noGrp="1"/>
          </p:cNvSpPr>
          <p:nvPr>
            <p:ph type="title"/>
          </p:nvPr>
        </p:nvSpPr>
        <p:spPr>
          <a:xfrm>
            <a:off x="379300" y="4272499"/>
            <a:ext cx="8520600" cy="5727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Image Slide">
  <p:cSld name="CUSTOM_13">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91800" y="438600"/>
            <a:ext cx="77178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20" name="Google Shape;120;p20"/>
          <p:cNvSpPr>
            <a:spLocks noGrp="1"/>
          </p:cNvSpPr>
          <p:nvPr>
            <p:ph type="pic" idx="2"/>
          </p:nvPr>
        </p:nvSpPr>
        <p:spPr>
          <a:xfrm>
            <a:off x="507825" y="1137925"/>
            <a:ext cx="8148000" cy="3412200"/>
          </a:xfrm>
          <a:prstGeom prst="rect">
            <a:avLst/>
          </a:prstGeom>
          <a:noFill/>
          <a:ln>
            <a:noFill/>
          </a:ln>
        </p:spPr>
      </p:sp>
      <p:sp>
        <p:nvSpPr>
          <p:cNvPr id="121" name="Google Shape;121;p20"/>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ing">
  <p:cSld name="CUSTOM">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11700" y="445025"/>
            <a:ext cx="4203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95" name="Google Shape;95;p16"/>
          <p:cNvSpPr/>
          <p:nvPr/>
        </p:nvSpPr>
        <p:spPr>
          <a:xfrm>
            <a:off x="4572000" y="-125"/>
            <a:ext cx="4572000" cy="473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txBox="1">
            <a:spLocks noGrp="1"/>
          </p:cNvSpPr>
          <p:nvPr>
            <p:ph type="subTitle" idx="1"/>
          </p:nvPr>
        </p:nvSpPr>
        <p:spPr>
          <a:xfrm>
            <a:off x="311700" y="1558575"/>
            <a:ext cx="4045200" cy="1235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a:p>
        </p:txBody>
      </p:sp>
      <p:sp>
        <p:nvSpPr>
          <p:cNvPr id="97" name="Google Shape;97;p16"/>
          <p:cNvSpPr txBox="1"/>
          <p:nvPr/>
        </p:nvSpPr>
        <p:spPr>
          <a:xfrm>
            <a:off x="5732050" y="449950"/>
            <a:ext cx="2793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Libre Baskerville"/>
                <a:ea typeface="Libre Baskerville"/>
                <a:cs typeface="Libre Baskerville"/>
                <a:sym typeface="Libre Baskerville"/>
              </a:rPr>
              <a:t>Visit SISEP</a:t>
            </a:r>
            <a:endParaRPr sz="2800">
              <a:latin typeface="Libre Baskerville"/>
              <a:ea typeface="Libre Baskerville"/>
              <a:cs typeface="Libre Baskerville"/>
              <a:sym typeface="Libre Baskerville"/>
            </a:endParaRPr>
          </a:p>
        </p:txBody>
      </p:sp>
      <p:sp>
        <p:nvSpPr>
          <p:cNvPr id="98" name="Google Shape;98;p16"/>
          <p:cNvSpPr txBox="1"/>
          <p:nvPr/>
        </p:nvSpPr>
        <p:spPr>
          <a:xfrm>
            <a:off x="5685725" y="3029200"/>
            <a:ext cx="2551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latin typeface="Open Sans"/>
                <a:ea typeface="Open Sans"/>
                <a:cs typeface="Open Sans"/>
                <a:sym typeface="Open Sans"/>
              </a:rPr>
              <a:t>@SISEPCenter</a:t>
            </a:r>
            <a:endParaRPr sz="2100">
              <a:solidFill>
                <a:schemeClr val="dk2"/>
              </a:solidFill>
              <a:latin typeface="Open Sans"/>
              <a:ea typeface="Open Sans"/>
              <a:cs typeface="Open Sans"/>
              <a:sym typeface="Open Sans"/>
            </a:endParaRPr>
          </a:p>
        </p:txBody>
      </p:sp>
      <p:sp>
        <p:nvSpPr>
          <p:cNvPr id="99" name="Google Shape;99;p16"/>
          <p:cNvSpPr txBox="1"/>
          <p:nvPr/>
        </p:nvSpPr>
        <p:spPr>
          <a:xfrm>
            <a:off x="5685725" y="2232575"/>
            <a:ext cx="2551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latin typeface="Open Sans"/>
                <a:ea typeface="Open Sans"/>
                <a:cs typeface="Open Sans"/>
                <a:sym typeface="Open Sans"/>
              </a:rPr>
              <a:t>@SISEPCenter</a:t>
            </a:r>
            <a:endParaRPr sz="2100">
              <a:solidFill>
                <a:schemeClr val="dk2"/>
              </a:solidFill>
              <a:latin typeface="Open Sans"/>
              <a:ea typeface="Open Sans"/>
              <a:cs typeface="Open Sans"/>
              <a:sym typeface="Open Sans"/>
            </a:endParaRPr>
          </a:p>
        </p:txBody>
      </p:sp>
      <p:sp>
        <p:nvSpPr>
          <p:cNvPr id="100" name="Google Shape;100;p16"/>
          <p:cNvSpPr txBox="1"/>
          <p:nvPr/>
        </p:nvSpPr>
        <p:spPr>
          <a:xfrm>
            <a:off x="5732050" y="3825825"/>
            <a:ext cx="34119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latin typeface="Open Sans"/>
                <a:ea typeface="Open Sans"/>
                <a:cs typeface="Open Sans"/>
                <a:sym typeface="Open Sans"/>
              </a:rPr>
              <a:t>https://sisep.fpg.unc.edu/</a:t>
            </a:r>
            <a:endParaRPr sz="2100">
              <a:solidFill>
                <a:schemeClr val="dk2"/>
              </a:solidFill>
              <a:latin typeface="Open Sans"/>
              <a:ea typeface="Open Sans"/>
              <a:cs typeface="Open Sans"/>
              <a:sym typeface="Open Sans"/>
            </a:endParaRPr>
          </a:p>
        </p:txBody>
      </p:sp>
      <p:sp>
        <p:nvSpPr>
          <p:cNvPr id="101" name="Google Shape;101;p16"/>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1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024466" y="400750"/>
            <a:ext cx="661250" cy="661250"/>
          </a:xfrm>
          <a:prstGeom prst="rect">
            <a:avLst/>
          </a:prstGeom>
          <a:noFill/>
          <a:ln>
            <a:noFill/>
          </a:ln>
        </p:spPr>
      </p:pic>
      <p:sp>
        <p:nvSpPr>
          <p:cNvPr id="103" name="Google Shape;103;p16"/>
          <p:cNvSpPr txBox="1"/>
          <p:nvPr/>
        </p:nvSpPr>
        <p:spPr>
          <a:xfrm>
            <a:off x="5662900" y="1435950"/>
            <a:ext cx="2551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latin typeface="Open Sans"/>
                <a:ea typeface="Open Sans"/>
                <a:cs typeface="Open Sans"/>
                <a:sym typeface="Open Sans"/>
              </a:rPr>
              <a:t>@SISEPCenter</a:t>
            </a:r>
            <a:endParaRPr sz="2100">
              <a:solidFill>
                <a:schemeClr val="dk2"/>
              </a:solidFill>
              <a:latin typeface="Open Sans"/>
              <a:ea typeface="Open Sans"/>
              <a:cs typeface="Open Sans"/>
              <a:sym typeface="Open Sans"/>
            </a:endParaRPr>
          </a:p>
        </p:txBody>
      </p:sp>
      <p:pic>
        <p:nvPicPr>
          <p:cNvPr id="104" name="Google Shape;104;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47300" y="3771975"/>
            <a:ext cx="615600" cy="615600"/>
          </a:xfrm>
          <a:prstGeom prst="rect">
            <a:avLst/>
          </a:prstGeom>
          <a:noFill/>
          <a:ln>
            <a:noFill/>
          </a:ln>
        </p:spPr>
      </p:pic>
      <p:pic>
        <p:nvPicPr>
          <p:cNvPr id="105" name="Google Shape;105;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68750" y="1403550"/>
            <a:ext cx="572700" cy="572700"/>
          </a:xfrm>
          <a:prstGeom prst="rect">
            <a:avLst/>
          </a:prstGeom>
          <a:noFill/>
          <a:ln>
            <a:noFill/>
          </a:ln>
        </p:spPr>
      </p:pic>
      <p:pic>
        <p:nvPicPr>
          <p:cNvPr id="106" name="Google Shape;106;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068750" y="2200175"/>
            <a:ext cx="572700" cy="572700"/>
          </a:xfrm>
          <a:prstGeom prst="rect">
            <a:avLst/>
          </a:prstGeom>
          <a:noFill/>
          <a:ln>
            <a:noFill/>
          </a:ln>
        </p:spPr>
      </p:pic>
      <p:pic>
        <p:nvPicPr>
          <p:cNvPr id="107" name="Google Shape;107;p1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068750" y="2996800"/>
            <a:ext cx="572700" cy="572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py Rights" userDrawn="1">
  <p:cSld name="CUSTOM_3">
    <p:spTree>
      <p:nvGrpSpPr>
        <p:cNvPr id="1" name="Shape 108"/>
        <p:cNvGrpSpPr/>
        <p:nvPr/>
      </p:nvGrpSpPr>
      <p:grpSpPr>
        <a:xfrm>
          <a:off x="0" y="0"/>
          <a:ext cx="0" cy="0"/>
          <a:chOff x="0" y="0"/>
          <a:chExt cx="0" cy="0"/>
        </a:xfrm>
      </p:grpSpPr>
      <p:sp>
        <p:nvSpPr>
          <p:cNvPr id="109" name="Google Shape;109;p17"/>
          <p:cNvSpPr txBox="1"/>
          <p:nvPr/>
        </p:nvSpPr>
        <p:spPr>
          <a:xfrm>
            <a:off x="225219" y="980650"/>
            <a:ext cx="8817300" cy="400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50" dirty="0">
                <a:solidFill>
                  <a:schemeClr val="dk1"/>
                </a:solidFill>
                <a:latin typeface="Open Sans"/>
                <a:ea typeface="Open Sans"/>
                <a:cs typeface="Open Sans"/>
                <a:sym typeface="Open Sans"/>
              </a:rPr>
              <a:t>Citation and Copyright​</a:t>
            </a: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50" dirty="0">
                <a:solidFill>
                  <a:schemeClr val="dk1"/>
                </a:solidFill>
                <a:latin typeface="Open Sans"/>
                <a:ea typeface="Open Sans"/>
                <a:cs typeface="Open Sans"/>
                <a:sym typeface="Open Sans"/>
              </a:rPr>
              <a:t>This document is based on the work of the National Implementation Research Network (NIRN).​</a:t>
            </a: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50" dirty="0">
                <a:solidFill>
                  <a:schemeClr val="dk1"/>
                </a:solidFill>
                <a:latin typeface="Open Sans"/>
                <a:ea typeface="Open Sans"/>
                <a:cs typeface="Open Sans"/>
                <a:sym typeface="Open Sans"/>
              </a:rPr>
              <a:t>© 2021  NIRN-UNC​</a:t>
            </a: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50" dirty="0">
                <a:solidFill>
                  <a:schemeClr val="dk1"/>
                </a:solidFill>
                <a:latin typeface="Open Sans"/>
                <a:ea typeface="Open Sans"/>
                <a:cs typeface="Open Sans"/>
                <a:sym typeface="Open Sans"/>
              </a:rPr>
              <a:t> ​</a:t>
            </a: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50" dirty="0">
                <a:solidFill>
                  <a:schemeClr val="dk1"/>
                </a:solidFill>
                <a:latin typeface="Open Sans"/>
                <a:ea typeface="Open Sans"/>
                <a:cs typeface="Open Sans"/>
                <a:sym typeface="Open Sans"/>
              </a:rPr>
              <a:t>This content is licensed under Creative Commons license CC BY-NC-ND, Attribution-NonCommercial-NoDerivs .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transform, or build upon this work.  Any of the above conditions can be waived if you get permission from the copyright holder.​</a:t>
            </a: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250" dirty="0">
                <a:solidFill>
                  <a:schemeClr val="dk1"/>
                </a:solidFill>
                <a:latin typeface="Open Sans"/>
                <a:ea typeface="Open Sans"/>
                <a:cs typeface="Open Sans"/>
                <a:sym typeface="Open Sans"/>
              </a:rPr>
              <a:t>​</a:t>
            </a: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250" dirty="0">
                <a:solidFill>
                  <a:schemeClr val="dk1"/>
                </a:solidFill>
                <a:latin typeface="Open Sans"/>
                <a:ea typeface="Open Sans"/>
                <a:cs typeface="Open Sans"/>
                <a:sym typeface="Open Sans"/>
              </a:rPr>
              <a:t> ​The mission of the National Implementation Research Network (NIRN) is to contribute to the best practices and science of implementation, organization change, and system reinvention to improve outcomes across the spectrum of human services.​</a:t>
            </a: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125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1250" dirty="0">
                <a:solidFill>
                  <a:schemeClr val="dk1"/>
                </a:solidFill>
                <a:latin typeface="Open Sans"/>
                <a:ea typeface="Open Sans"/>
                <a:cs typeface="Open Sans"/>
                <a:sym typeface="Open Sans"/>
              </a:rPr>
              <a:t>email: </a:t>
            </a:r>
            <a:r>
              <a:rPr lang="en" sz="1250" u="sng" dirty="0">
                <a:solidFill>
                  <a:srgbClr val="0563C1"/>
                </a:solidFill>
                <a:latin typeface="Open Sans"/>
                <a:ea typeface="Open Sans"/>
                <a:cs typeface="Open Sans"/>
                <a:sym typeface="Open Sans"/>
              </a:rPr>
              <a:t>nirn@unc.edu</a:t>
            </a:r>
            <a:r>
              <a:rPr lang="en" sz="1250" dirty="0">
                <a:solidFill>
                  <a:schemeClr val="dk1"/>
                </a:solidFill>
                <a:latin typeface="Open Sans"/>
                <a:ea typeface="Open Sans"/>
                <a:cs typeface="Open Sans"/>
                <a:sym typeface="Open Sans"/>
              </a:rPr>
              <a:t>  ​</a:t>
            </a:r>
            <a:endParaRPr sz="2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50" dirty="0">
              <a:solidFill>
                <a:schemeClr val="dk1"/>
              </a:solidFill>
              <a:latin typeface="Open Sans"/>
              <a:ea typeface="Open Sans"/>
              <a:cs typeface="Open Sans"/>
              <a:sym typeface="Open Sans"/>
            </a:endParaRPr>
          </a:p>
          <a:p>
            <a:pPr marL="0" lvl="0" indent="0" algn="l" rtl="0">
              <a:spcBef>
                <a:spcPts val="0"/>
              </a:spcBef>
              <a:spcAft>
                <a:spcPts val="0"/>
              </a:spcAft>
              <a:buNone/>
            </a:pPr>
            <a:endParaRPr sz="400" dirty="0">
              <a:latin typeface="Open Sans"/>
              <a:ea typeface="Open Sans"/>
              <a:cs typeface="Open Sans"/>
              <a:sym typeface="Open Sans"/>
            </a:endParaRPr>
          </a:p>
        </p:txBody>
      </p:sp>
      <p:sp>
        <p:nvSpPr>
          <p:cNvPr id="110" name="Google Shape;110;p17"/>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lvl1pPr lvl="0" algn="r" rtl="0">
              <a:lnSpc>
                <a:spcPct val="80000"/>
              </a:lnSpc>
              <a:buSzPts val="275"/>
              <a:buNone/>
              <a:defRPr sz="850">
                <a:solidFill>
                  <a:schemeClr val="lt1"/>
                </a:solidFill>
                <a:latin typeface="Open Sans"/>
                <a:ea typeface="Open Sans"/>
                <a:cs typeface="Open Sans"/>
                <a:sym typeface="Open Sans"/>
              </a:defRPr>
            </a:lvl1pPr>
            <a:lvl2pPr lvl="1" algn="r" rtl="0">
              <a:lnSpc>
                <a:spcPct val="80000"/>
              </a:lnSpc>
              <a:buSzPts val="275"/>
              <a:buNone/>
              <a:defRPr sz="850">
                <a:solidFill>
                  <a:schemeClr val="lt1"/>
                </a:solidFill>
                <a:latin typeface="Open Sans"/>
                <a:ea typeface="Open Sans"/>
                <a:cs typeface="Open Sans"/>
                <a:sym typeface="Open Sans"/>
              </a:defRPr>
            </a:lvl2pPr>
            <a:lvl3pPr lvl="2" algn="r" rtl="0">
              <a:lnSpc>
                <a:spcPct val="80000"/>
              </a:lnSpc>
              <a:buSzPts val="275"/>
              <a:buNone/>
              <a:defRPr sz="850">
                <a:solidFill>
                  <a:schemeClr val="lt1"/>
                </a:solidFill>
                <a:latin typeface="Open Sans"/>
                <a:ea typeface="Open Sans"/>
                <a:cs typeface="Open Sans"/>
                <a:sym typeface="Open Sans"/>
              </a:defRPr>
            </a:lvl3pPr>
            <a:lvl4pPr lvl="3" algn="r" rtl="0">
              <a:lnSpc>
                <a:spcPct val="80000"/>
              </a:lnSpc>
              <a:buSzPts val="275"/>
              <a:buNone/>
              <a:defRPr sz="850">
                <a:solidFill>
                  <a:schemeClr val="lt1"/>
                </a:solidFill>
                <a:latin typeface="Open Sans"/>
                <a:ea typeface="Open Sans"/>
                <a:cs typeface="Open Sans"/>
                <a:sym typeface="Open Sans"/>
              </a:defRPr>
            </a:lvl4pPr>
            <a:lvl5pPr lvl="4" algn="r" rtl="0">
              <a:lnSpc>
                <a:spcPct val="80000"/>
              </a:lnSpc>
              <a:buSzPts val="275"/>
              <a:buNone/>
              <a:defRPr sz="850">
                <a:solidFill>
                  <a:schemeClr val="lt1"/>
                </a:solidFill>
                <a:latin typeface="Open Sans"/>
                <a:ea typeface="Open Sans"/>
                <a:cs typeface="Open Sans"/>
                <a:sym typeface="Open Sans"/>
              </a:defRPr>
            </a:lvl5pPr>
            <a:lvl6pPr lvl="5" algn="r" rtl="0">
              <a:lnSpc>
                <a:spcPct val="80000"/>
              </a:lnSpc>
              <a:buSzPts val="275"/>
              <a:buNone/>
              <a:defRPr sz="850">
                <a:solidFill>
                  <a:schemeClr val="lt1"/>
                </a:solidFill>
                <a:latin typeface="Open Sans"/>
                <a:ea typeface="Open Sans"/>
                <a:cs typeface="Open Sans"/>
                <a:sym typeface="Open Sans"/>
              </a:defRPr>
            </a:lvl6pPr>
            <a:lvl7pPr lvl="6" algn="r" rtl="0">
              <a:lnSpc>
                <a:spcPct val="80000"/>
              </a:lnSpc>
              <a:buSzPts val="275"/>
              <a:buNone/>
              <a:defRPr sz="850">
                <a:solidFill>
                  <a:schemeClr val="lt1"/>
                </a:solidFill>
                <a:latin typeface="Open Sans"/>
                <a:ea typeface="Open Sans"/>
                <a:cs typeface="Open Sans"/>
                <a:sym typeface="Open Sans"/>
              </a:defRPr>
            </a:lvl7pPr>
            <a:lvl8pPr lvl="7" algn="r" rtl="0">
              <a:lnSpc>
                <a:spcPct val="80000"/>
              </a:lnSpc>
              <a:buSzPts val="275"/>
              <a:buNone/>
              <a:defRPr sz="850">
                <a:solidFill>
                  <a:schemeClr val="lt1"/>
                </a:solidFill>
                <a:latin typeface="Open Sans"/>
                <a:ea typeface="Open Sans"/>
                <a:cs typeface="Open Sans"/>
                <a:sym typeface="Open Sans"/>
              </a:defRPr>
            </a:lvl8pPr>
            <a:lvl9pPr lvl="8" algn="r" rtl="0">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1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5733550" y="4205501"/>
            <a:ext cx="3308969" cy="446425"/>
          </a:xfrm>
          <a:prstGeom prst="rect">
            <a:avLst/>
          </a:prstGeom>
          <a:noFill/>
          <a:ln>
            <a:noFill/>
          </a:ln>
        </p:spPr>
      </p:pic>
      <p:sp>
        <p:nvSpPr>
          <p:cNvPr id="2" name="Title 1">
            <a:extLst>
              <a:ext uri="{FF2B5EF4-FFF2-40B4-BE49-F238E27FC236}">
                <a16:creationId xmlns:a16="http://schemas.microsoft.com/office/drawing/2014/main" id="{D59C40A0-1F82-4174-97F7-FE85162B216B}"/>
              </a:ext>
            </a:extLst>
          </p:cNvPr>
          <p:cNvSpPr>
            <a:spLocks noGrp="1"/>
          </p:cNvSpPr>
          <p:nvPr>
            <p:ph type="title" hasCustomPrompt="1"/>
          </p:nvPr>
        </p:nvSpPr>
        <p:spPr>
          <a:xfrm>
            <a:off x="225219" y="315550"/>
            <a:ext cx="8520600" cy="572700"/>
          </a:xfrm>
        </p:spPr>
        <p:txBody>
          <a:bodyPr/>
          <a:lstStyle>
            <a:lvl1pPr>
              <a:defRPr/>
            </a:lvl1pPr>
          </a:lstStyle>
          <a:p>
            <a:r>
              <a:rPr lang="en-US" dirty="0"/>
              <a:t>Copyright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p:nvPr/>
        </p:nvSpPr>
        <p:spPr>
          <a:xfrm>
            <a:off x="0" y="4832938"/>
            <a:ext cx="9144000" cy="310800"/>
          </a:xfrm>
          <a:prstGeom prst="rect">
            <a:avLst/>
          </a:prstGeom>
          <a:solidFill>
            <a:srgbClr val="263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txBox="1"/>
          <p:nvPr/>
        </p:nvSpPr>
        <p:spPr>
          <a:xfrm>
            <a:off x="93250" y="4819000"/>
            <a:ext cx="5434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FFFF"/>
                </a:solidFill>
                <a:latin typeface="Open Sans"/>
                <a:ea typeface="Open Sans"/>
                <a:cs typeface="Open Sans"/>
                <a:sym typeface="Open Sans"/>
              </a:rPr>
              <a:t>State Implementation and Scaling-up of Evidence Based Practices      @SISEPCenter</a:t>
            </a:r>
            <a:endParaRPr sz="1000">
              <a:solidFill>
                <a:srgbClr val="FFFFFF"/>
              </a:solidFill>
              <a:latin typeface="Open Sans"/>
              <a:ea typeface="Open Sans"/>
              <a:cs typeface="Open Sans"/>
              <a:sym typeface="Open Sans"/>
            </a:endParaRPr>
          </a:p>
        </p:txBody>
      </p:sp>
      <p:sp>
        <p:nvSpPr>
          <p:cNvPr id="10" name="Google Shape;10;p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lvl="0" algn="r">
              <a:lnSpc>
                <a:spcPct val="80000"/>
              </a:lnSpc>
              <a:buSzPts val="275"/>
              <a:buNone/>
              <a:defRPr sz="850">
                <a:solidFill>
                  <a:schemeClr val="lt1"/>
                </a:solidFill>
                <a:latin typeface="Open Sans"/>
                <a:ea typeface="Open Sans"/>
                <a:cs typeface="Open Sans"/>
                <a:sym typeface="Open Sans"/>
              </a:defRPr>
            </a:lvl1pPr>
            <a:lvl2pPr lvl="1" algn="r">
              <a:lnSpc>
                <a:spcPct val="80000"/>
              </a:lnSpc>
              <a:buSzPts val="275"/>
              <a:buNone/>
              <a:defRPr sz="850">
                <a:solidFill>
                  <a:schemeClr val="lt1"/>
                </a:solidFill>
                <a:latin typeface="Open Sans"/>
                <a:ea typeface="Open Sans"/>
                <a:cs typeface="Open Sans"/>
                <a:sym typeface="Open Sans"/>
              </a:defRPr>
            </a:lvl2pPr>
            <a:lvl3pPr lvl="2" algn="r">
              <a:lnSpc>
                <a:spcPct val="80000"/>
              </a:lnSpc>
              <a:buSzPts val="275"/>
              <a:buNone/>
              <a:defRPr sz="850">
                <a:solidFill>
                  <a:schemeClr val="lt1"/>
                </a:solidFill>
                <a:latin typeface="Open Sans"/>
                <a:ea typeface="Open Sans"/>
                <a:cs typeface="Open Sans"/>
                <a:sym typeface="Open Sans"/>
              </a:defRPr>
            </a:lvl3pPr>
            <a:lvl4pPr lvl="3" algn="r">
              <a:lnSpc>
                <a:spcPct val="80000"/>
              </a:lnSpc>
              <a:buSzPts val="275"/>
              <a:buNone/>
              <a:defRPr sz="850">
                <a:solidFill>
                  <a:schemeClr val="lt1"/>
                </a:solidFill>
                <a:latin typeface="Open Sans"/>
                <a:ea typeface="Open Sans"/>
                <a:cs typeface="Open Sans"/>
                <a:sym typeface="Open Sans"/>
              </a:defRPr>
            </a:lvl4pPr>
            <a:lvl5pPr lvl="4" algn="r">
              <a:lnSpc>
                <a:spcPct val="80000"/>
              </a:lnSpc>
              <a:buSzPts val="275"/>
              <a:buNone/>
              <a:defRPr sz="850">
                <a:solidFill>
                  <a:schemeClr val="lt1"/>
                </a:solidFill>
                <a:latin typeface="Open Sans"/>
                <a:ea typeface="Open Sans"/>
                <a:cs typeface="Open Sans"/>
                <a:sym typeface="Open Sans"/>
              </a:defRPr>
            </a:lvl5pPr>
            <a:lvl6pPr lvl="5" algn="r">
              <a:lnSpc>
                <a:spcPct val="80000"/>
              </a:lnSpc>
              <a:buSzPts val="275"/>
              <a:buNone/>
              <a:defRPr sz="850">
                <a:solidFill>
                  <a:schemeClr val="lt1"/>
                </a:solidFill>
                <a:latin typeface="Open Sans"/>
                <a:ea typeface="Open Sans"/>
                <a:cs typeface="Open Sans"/>
                <a:sym typeface="Open Sans"/>
              </a:defRPr>
            </a:lvl6pPr>
            <a:lvl7pPr lvl="6" algn="r">
              <a:lnSpc>
                <a:spcPct val="80000"/>
              </a:lnSpc>
              <a:buSzPts val="275"/>
              <a:buNone/>
              <a:defRPr sz="850">
                <a:solidFill>
                  <a:schemeClr val="lt1"/>
                </a:solidFill>
                <a:latin typeface="Open Sans"/>
                <a:ea typeface="Open Sans"/>
                <a:cs typeface="Open Sans"/>
                <a:sym typeface="Open Sans"/>
              </a:defRPr>
            </a:lvl7pPr>
            <a:lvl8pPr lvl="7" algn="r">
              <a:lnSpc>
                <a:spcPct val="80000"/>
              </a:lnSpc>
              <a:buSzPts val="275"/>
              <a:buNone/>
              <a:defRPr sz="850">
                <a:solidFill>
                  <a:schemeClr val="lt1"/>
                </a:solidFill>
                <a:latin typeface="Open Sans"/>
                <a:ea typeface="Open Sans"/>
                <a:cs typeface="Open Sans"/>
                <a:sym typeface="Open Sans"/>
              </a:defRPr>
            </a:lvl8pPr>
            <a:lvl9pPr lvl="8" algn="r">
              <a:lnSpc>
                <a:spcPct val="80000"/>
              </a:lnSpc>
              <a:buSzPts val="275"/>
              <a:buNone/>
              <a:defRPr sz="85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8716300" y="4832950"/>
            <a:ext cx="338700" cy="338700"/>
          </a:xfrm>
          <a:prstGeom prst="rect">
            <a:avLst/>
          </a:prstGeom>
          <a:noFill/>
          <a:ln>
            <a:noFill/>
          </a:ln>
        </p:spPr>
      </p:pic>
      <p:pic>
        <p:nvPicPr>
          <p:cNvPr id="12" name="Google Shape;12;p1"/>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832300" y="4864450"/>
            <a:ext cx="247800" cy="247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5" r:id="rId5"/>
    <p:sldLayoutId id="2147483658" r:id="rId6"/>
    <p:sldLayoutId id="2147483666" r:id="rId7"/>
    <p:sldLayoutId id="2147483662" r:id="rId8"/>
    <p:sldLayoutId id="2147483663" r:id="rId9"/>
    <p:sldLayoutId id="2147483664"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isep.fpg.unc.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subTitle" idx="1"/>
          </p:nvPr>
        </p:nvSpPr>
        <p:spPr>
          <a:xfrm>
            <a:off x="311700" y="2410450"/>
            <a:ext cx="5672700" cy="487391"/>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dirty="0"/>
              <a:t>Sophia Farmer, Implementation Specialist</a:t>
            </a:r>
            <a:endParaRPr dirty="0"/>
          </a:p>
        </p:txBody>
      </p:sp>
      <p:sp>
        <p:nvSpPr>
          <p:cNvPr id="127" name="Google Shape;127;p21"/>
          <p:cNvSpPr txBox="1">
            <a:spLocks noGrp="1"/>
          </p:cNvSpPr>
          <p:nvPr>
            <p:ph type="ctrTitle"/>
          </p:nvPr>
        </p:nvSpPr>
        <p:spPr>
          <a:xfrm>
            <a:off x="311702" y="274575"/>
            <a:ext cx="61692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Telling Our Stories: Podcasting</a:t>
            </a:r>
            <a:endParaRPr dirty="0"/>
          </a:p>
        </p:txBody>
      </p:sp>
      <p:sp>
        <p:nvSpPr>
          <p:cNvPr id="128" name="Google Shape;128;p21"/>
          <p:cNvSpPr txBox="1">
            <a:spLocks noGrp="1"/>
          </p:cNvSpPr>
          <p:nvPr>
            <p:ph type="subTitle" idx="2"/>
          </p:nvPr>
        </p:nvSpPr>
        <p:spPr>
          <a:xfrm>
            <a:off x="371275" y="3188428"/>
            <a:ext cx="5672700" cy="40193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10.12.2021</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4"/>
          <p:cNvSpPr txBox="1">
            <a:spLocks noGrp="1"/>
          </p:cNvSpPr>
          <p:nvPr>
            <p:ph type="body" idx="2"/>
          </p:nvPr>
        </p:nvSpPr>
        <p:spPr>
          <a:xfrm>
            <a:off x="4864612" y="352082"/>
            <a:ext cx="4113196" cy="4109509"/>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dirty="0"/>
              <a:t>My History: </a:t>
            </a:r>
          </a:p>
          <a:p>
            <a:pPr marL="457200" lvl="1" indent="0">
              <a:spcAft>
                <a:spcPts val="1200"/>
              </a:spcAft>
              <a:buNone/>
            </a:pPr>
            <a:r>
              <a:rPr lang="en" dirty="0"/>
              <a:t>Elementary Special Education Teacher</a:t>
            </a:r>
          </a:p>
          <a:p>
            <a:pPr marL="457200" lvl="1" indent="0">
              <a:spcAft>
                <a:spcPts val="1200"/>
              </a:spcAft>
              <a:buNone/>
            </a:pPr>
            <a:r>
              <a:rPr lang="en" dirty="0"/>
              <a:t>Ran the MTSS Center in VA! Loved that!</a:t>
            </a:r>
          </a:p>
          <a:p>
            <a:pPr marL="0" lvl="0" indent="0" algn="l" rtl="0">
              <a:spcBef>
                <a:spcPts val="0"/>
              </a:spcBef>
              <a:spcAft>
                <a:spcPts val="1200"/>
              </a:spcAft>
              <a:buNone/>
            </a:pPr>
            <a:r>
              <a:rPr lang="en" dirty="0"/>
              <a:t>My </a:t>
            </a:r>
            <a:r>
              <a:rPr lang="en" dirty="0" err="1"/>
              <a:t>SHEroes</a:t>
            </a:r>
            <a:r>
              <a:rPr lang="en" dirty="0"/>
              <a:t>: There are so many!</a:t>
            </a:r>
          </a:p>
          <a:p>
            <a:pPr marL="457200" lvl="1" indent="0">
              <a:spcAft>
                <a:spcPts val="1200"/>
              </a:spcAft>
              <a:buNone/>
            </a:pPr>
            <a:r>
              <a:rPr lang="en" dirty="0" err="1"/>
              <a:t>Brene</a:t>
            </a:r>
            <a:r>
              <a:rPr lang="en" dirty="0"/>
              <a:t> Brown</a:t>
            </a:r>
          </a:p>
          <a:p>
            <a:pPr marL="0" indent="0">
              <a:spcAft>
                <a:spcPts val="1200"/>
              </a:spcAft>
              <a:buNone/>
            </a:pPr>
            <a:r>
              <a:rPr lang="en-US" dirty="0"/>
              <a:t>My Heartbreak:</a:t>
            </a:r>
          </a:p>
          <a:p>
            <a:pPr marL="457200" lvl="1" indent="0">
              <a:spcAft>
                <a:spcPts val="1200"/>
              </a:spcAft>
              <a:buNone/>
            </a:pPr>
            <a:r>
              <a:rPr lang="en-US" dirty="0"/>
              <a:t>Not having the opportunity to travel more – be more of a global citizen – to further advance my equity journey</a:t>
            </a:r>
          </a:p>
          <a:p>
            <a:pPr marL="0" indent="0">
              <a:spcAft>
                <a:spcPts val="1200"/>
              </a:spcAft>
              <a:buNone/>
            </a:pPr>
            <a:r>
              <a:rPr lang="en-US" dirty="0"/>
              <a:t>My Hopes:</a:t>
            </a:r>
          </a:p>
          <a:p>
            <a:pPr marL="457200" lvl="1" indent="0">
              <a:spcAft>
                <a:spcPts val="1200"/>
              </a:spcAft>
              <a:buNone/>
            </a:pPr>
            <a:r>
              <a:rPr lang="en-US" dirty="0"/>
              <a:t>Greater body-mind balance - staying fully present </a:t>
            </a:r>
          </a:p>
          <a:p>
            <a:pPr marL="457200" lvl="1" indent="0">
              <a:spcAft>
                <a:spcPts val="1200"/>
              </a:spcAft>
              <a:buNone/>
            </a:pPr>
            <a:endParaRPr lang="en-US" dirty="0"/>
          </a:p>
          <a:p>
            <a:pPr marL="457200" lvl="1" indent="0">
              <a:spcAft>
                <a:spcPts val="1200"/>
              </a:spcAft>
              <a:buNone/>
            </a:pPr>
            <a:endParaRPr dirty="0"/>
          </a:p>
        </p:txBody>
      </p:sp>
      <p:sp>
        <p:nvSpPr>
          <p:cNvPr id="149" name="Google Shape;149;p24"/>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Title 2">
            <a:extLst>
              <a:ext uri="{FF2B5EF4-FFF2-40B4-BE49-F238E27FC236}">
                <a16:creationId xmlns:a16="http://schemas.microsoft.com/office/drawing/2014/main" id="{47C6F9CC-017C-4239-B7F3-6B79C2C302C2}"/>
              </a:ext>
            </a:extLst>
          </p:cNvPr>
          <p:cNvSpPr>
            <a:spLocks noGrp="1"/>
          </p:cNvSpPr>
          <p:nvPr>
            <p:ph type="title" idx="4294967295"/>
          </p:nvPr>
        </p:nvSpPr>
        <p:spPr>
          <a:xfrm>
            <a:off x="11100" y="5235921"/>
            <a:ext cx="8520600" cy="572700"/>
          </a:xfrm>
        </p:spPr>
        <p:txBody>
          <a:bodyPr>
            <a:normAutofit fontScale="90000"/>
          </a:bodyPr>
          <a:lstStyle/>
          <a:p>
            <a:r>
              <a:rPr lang="en-US" dirty="0"/>
              <a:t>Learning Objectives</a:t>
            </a:r>
          </a:p>
        </p:txBody>
      </p:sp>
      <p:pic>
        <p:nvPicPr>
          <p:cNvPr id="4" name="Picture 3" descr="A person sitting on a computer&#10;&#10;Description automatically generated with medium confidence">
            <a:extLst>
              <a:ext uri="{FF2B5EF4-FFF2-40B4-BE49-F238E27FC236}">
                <a16:creationId xmlns:a16="http://schemas.microsoft.com/office/drawing/2014/main" id="{D2FCEDFA-B5A6-F645-BC2A-789031198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6192" y="812415"/>
            <a:ext cx="1546246" cy="1745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black dog with its tongue out&#10;&#10;Description automatically generated with medium confidence">
            <a:extLst>
              <a:ext uri="{FF2B5EF4-FFF2-40B4-BE49-F238E27FC236}">
                <a16:creationId xmlns:a16="http://schemas.microsoft.com/office/drawing/2014/main" id="{AEC1F36C-8737-1747-84ED-0074DEC425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9690" y="2337595"/>
            <a:ext cx="1263306" cy="2029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picture containing person, outdoor, person&#10;&#10;Description automatically generated">
            <a:extLst>
              <a:ext uri="{FF2B5EF4-FFF2-40B4-BE49-F238E27FC236}">
                <a16:creationId xmlns:a16="http://schemas.microsoft.com/office/drawing/2014/main" id="{D59537E2-F589-E042-9708-021DBF4F3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783" y="2698088"/>
            <a:ext cx="1640474" cy="2045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picture containing person, sky, outdoor, person&#10;&#10;Description automatically generated">
            <a:extLst>
              <a:ext uri="{FF2B5EF4-FFF2-40B4-BE49-F238E27FC236}">
                <a16:creationId xmlns:a16="http://schemas.microsoft.com/office/drawing/2014/main" id="{F07AB780-8619-124C-8104-7676802986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03114" y="676902"/>
            <a:ext cx="2537143" cy="1505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5" name="Google Shape;185;p29"/>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5" name="Picture Placeholder 4" descr="Graphical user interface, text&#10;&#10;Description automatically generated">
            <a:extLst>
              <a:ext uri="{FF2B5EF4-FFF2-40B4-BE49-F238E27FC236}">
                <a16:creationId xmlns:a16="http://schemas.microsoft.com/office/drawing/2014/main" id="{DCC729FF-D738-564D-849B-CB74162F68B3}"/>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l="-19375" t="-32731" r="-21562" b="-43087"/>
          <a:stretch/>
        </p:blipFill>
        <p:spPr>
          <a:xfrm>
            <a:off x="-947070" y="-406325"/>
            <a:ext cx="11247120" cy="3967163"/>
          </a:xfrm>
          <a:prstGeom prst="rect">
            <a:avLst/>
          </a:prstGeom>
        </p:spPr>
      </p:pic>
      <p:sp>
        <p:nvSpPr>
          <p:cNvPr id="8" name="Rectangle 7">
            <a:extLst>
              <a:ext uri="{FF2B5EF4-FFF2-40B4-BE49-F238E27FC236}">
                <a16:creationId xmlns:a16="http://schemas.microsoft.com/office/drawing/2014/main" id="{B0204DFA-8B08-7C4D-9833-846B25CD20BC}"/>
              </a:ext>
            </a:extLst>
          </p:cNvPr>
          <p:cNvSpPr/>
          <p:nvPr/>
        </p:nvSpPr>
        <p:spPr>
          <a:xfrm>
            <a:off x="3301754" y="2875062"/>
            <a:ext cx="2749471" cy="369332"/>
          </a:xfrm>
          <a:prstGeom prst="rect">
            <a:avLst/>
          </a:prstGeom>
        </p:spPr>
        <p:txBody>
          <a:bodyPr wrap="none">
            <a:spAutoFit/>
          </a:bodyPr>
          <a:lstStyle/>
          <a:p>
            <a:r>
              <a:rPr lang="en-US" sz="1800" dirty="0">
                <a:hlinkClick r:id="rId4"/>
              </a:rPr>
              <a:t>https://sisep.fpg.unc.edu</a:t>
            </a:r>
            <a:r>
              <a:rPr lang="en-US" sz="18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311700" y="19018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Why Podcasts?</a:t>
            </a:r>
            <a:endParaRPr dirty="0"/>
          </a:p>
        </p:txBody>
      </p:sp>
      <p:sp>
        <p:nvSpPr>
          <p:cNvPr id="206" name="Google Shape;206;p32"/>
          <p:cNvSpPr txBox="1">
            <a:spLocks noGrp="1"/>
          </p:cNvSpPr>
          <p:nvPr>
            <p:ph type="body" idx="1"/>
          </p:nvPr>
        </p:nvSpPr>
        <p:spPr>
          <a:xfrm>
            <a:off x="439200" y="754564"/>
            <a:ext cx="8393100" cy="4141386"/>
          </a:xfrm>
          <a:prstGeom prst="rect">
            <a:avLst/>
          </a:prstGeom>
        </p:spPr>
        <p:txBody>
          <a:bodyPr spcFirstLastPara="1" wrap="square" lIns="91425" tIns="91425" rIns="91425" bIns="91425" anchor="t" anchorCtr="0">
            <a:normAutofit fontScale="92500" lnSpcReduction="10000"/>
          </a:bodyPr>
          <a:lstStyle/>
          <a:p>
            <a:pPr marL="342900" lvl="0" algn="l" rtl="0">
              <a:spcBef>
                <a:spcPts val="0"/>
              </a:spcBef>
              <a:spcAft>
                <a:spcPts val="1200"/>
              </a:spcAft>
              <a:buFont typeface="+mj-lt"/>
              <a:buAutoNum type="arabicPeriod"/>
            </a:pPr>
            <a:r>
              <a:rPr lang="en" dirty="0"/>
              <a:t>Make the implementation science more ‘real’ and practical </a:t>
            </a:r>
          </a:p>
          <a:p>
            <a:pPr marL="342900" lvl="0" algn="l" rtl="0">
              <a:spcBef>
                <a:spcPts val="0"/>
              </a:spcBef>
              <a:spcAft>
                <a:spcPts val="1200"/>
              </a:spcAft>
              <a:buFont typeface="+mj-lt"/>
              <a:buAutoNum type="arabicPeriod"/>
            </a:pPr>
            <a:r>
              <a:rPr lang="en" dirty="0"/>
              <a:t>Connect with our learners on a more personal level</a:t>
            </a:r>
          </a:p>
          <a:p>
            <a:pPr marL="342900" lvl="0" algn="l" rtl="0">
              <a:spcBef>
                <a:spcPts val="0"/>
              </a:spcBef>
              <a:spcAft>
                <a:spcPts val="1200"/>
              </a:spcAft>
              <a:buFont typeface="+mj-lt"/>
              <a:buAutoNum type="arabicPeriod"/>
            </a:pPr>
            <a:r>
              <a:rPr lang="en" dirty="0"/>
              <a:t>Convenient and easy to consume – we keep it SHORT!</a:t>
            </a:r>
          </a:p>
          <a:p>
            <a:pPr marL="342900" lvl="0" algn="l" rtl="0">
              <a:spcBef>
                <a:spcPts val="0"/>
              </a:spcBef>
              <a:spcAft>
                <a:spcPts val="1200"/>
              </a:spcAft>
              <a:buFont typeface="+mj-lt"/>
              <a:buAutoNum type="arabicPeriod"/>
            </a:pPr>
            <a:r>
              <a:rPr lang="en" dirty="0"/>
              <a:t>Cheap!</a:t>
            </a:r>
          </a:p>
          <a:p>
            <a:pPr marL="342900" lvl="0" algn="l" rtl="0">
              <a:spcBef>
                <a:spcPts val="0"/>
              </a:spcBef>
              <a:spcAft>
                <a:spcPts val="1200"/>
              </a:spcAft>
              <a:buFont typeface="+mj-lt"/>
              <a:buAutoNum type="arabicPeriod"/>
            </a:pPr>
            <a:r>
              <a:rPr lang="en" dirty="0"/>
              <a:t>Portable – people love to listen while walking, in the car, exercising</a:t>
            </a:r>
          </a:p>
          <a:p>
            <a:pPr marL="342900" lvl="0" algn="l" rtl="0">
              <a:spcBef>
                <a:spcPts val="0"/>
              </a:spcBef>
              <a:spcAft>
                <a:spcPts val="1200"/>
              </a:spcAft>
              <a:buFont typeface="+mj-lt"/>
              <a:buAutoNum type="arabicPeriod"/>
            </a:pPr>
            <a:r>
              <a:rPr lang="en" dirty="0"/>
              <a:t>So easy to do – but you </a:t>
            </a:r>
            <a:r>
              <a:rPr lang="en-US" dirty="0"/>
              <a:t>must</a:t>
            </a:r>
            <a:r>
              <a:rPr lang="en" dirty="0"/>
              <a:t> have a love and passion about your subject so that you can communicate in ways that get people excited</a:t>
            </a:r>
          </a:p>
          <a:p>
            <a:pPr marL="342900" lvl="0" algn="l" rtl="0">
              <a:spcBef>
                <a:spcPts val="0"/>
              </a:spcBef>
              <a:spcAft>
                <a:spcPts val="1200"/>
              </a:spcAft>
              <a:buFont typeface="+mj-lt"/>
              <a:buAutoNum type="arabicPeriod"/>
            </a:pPr>
            <a:r>
              <a:rPr lang="en" dirty="0"/>
              <a:t>Great way to get many voices out there with diverse and interesting stories and perspectives.</a:t>
            </a:r>
          </a:p>
          <a:p>
            <a:pPr marL="342900" lvl="0" algn="l" rtl="0">
              <a:spcBef>
                <a:spcPts val="0"/>
              </a:spcBef>
              <a:spcAft>
                <a:spcPts val="1200"/>
              </a:spcAft>
              <a:buFont typeface="+mj-lt"/>
              <a:buAutoNum type="arabicPeriod"/>
            </a:pPr>
            <a:r>
              <a:rPr lang="en" dirty="0"/>
              <a:t>Reach! We have listeners in Australia, Canada, Brazil and others</a:t>
            </a:r>
          </a:p>
          <a:p>
            <a:pPr marL="342900" lvl="0" algn="l" rtl="0">
              <a:spcBef>
                <a:spcPts val="0"/>
              </a:spcBef>
              <a:spcAft>
                <a:spcPts val="1200"/>
              </a:spcAft>
              <a:buFont typeface="+mj-lt"/>
              <a:buAutoNum type="arabicPeriod"/>
            </a:pPr>
            <a:endParaRPr lang="en" dirty="0"/>
          </a:p>
          <a:p>
            <a:pPr marL="342900" lvl="0" algn="l" rtl="0">
              <a:spcBef>
                <a:spcPts val="0"/>
              </a:spcBef>
              <a:spcAft>
                <a:spcPts val="1200"/>
              </a:spcAft>
              <a:buFont typeface="+mj-lt"/>
              <a:buAutoNum type="arabicPeriod"/>
            </a:pPr>
            <a:endParaRPr dirty="0"/>
          </a:p>
        </p:txBody>
      </p:sp>
      <p:sp>
        <p:nvSpPr>
          <p:cNvPr id="207" name="Google Shape;207;p32"/>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311700" y="19018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Next Steps…</a:t>
            </a:r>
            <a:endParaRPr dirty="0"/>
          </a:p>
        </p:txBody>
      </p:sp>
      <p:sp>
        <p:nvSpPr>
          <p:cNvPr id="207" name="Google Shape;207;p32"/>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Text Placeholder 2">
            <a:extLst>
              <a:ext uri="{FF2B5EF4-FFF2-40B4-BE49-F238E27FC236}">
                <a16:creationId xmlns:a16="http://schemas.microsoft.com/office/drawing/2014/main" id="{41ED7249-7344-F348-8A51-E414C2915DE2}"/>
              </a:ext>
            </a:extLst>
          </p:cNvPr>
          <p:cNvSpPr>
            <a:spLocks noGrp="1"/>
          </p:cNvSpPr>
          <p:nvPr>
            <p:ph type="body" idx="1"/>
          </p:nvPr>
        </p:nvSpPr>
        <p:spPr/>
        <p:txBody>
          <a:bodyPr anchor="ctr"/>
          <a:lstStyle/>
          <a:p>
            <a:pPr>
              <a:lnSpc>
                <a:spcPct val="100000"/>
              </a:lnSpc>
              <a:spcBef>
                <a:spcPts val="600"/>
              </a:spcBef>
              <a:spcAft>
                <a:spcPts val="600"/>
              </a:spcAft>
            </a:pPr>
            <a:r>
              <a:rPr lang="en-US" dirty="0"/>
              <a:t>We are beginners…so we need to GROW!</a:t>
            </a:r>
          </a:p>
          <a:p>
            <a:pPr>
              <a:lnSpc>
                <a:spcPct val="100000"/>
              </a:lnSpc>
              <a:spcBef>
                <a:spcPts val="600"/>
              </a:spcBef>
              <a:spcAft>
                <a:spcPts val="600"/>
              </a:spcAft>
            </a:pPr>
            <a:r>
              <a:rPr lang="en-US" dirty="0"/>
              <a:t>Advertising – marketing</a:t>
            </a:r>
          </a:p>
          <a:p>
            <a:pPr>
              <a:lnSpc>
                <a:spcPct val="100000"/>
              </a:lnSpc>
              <a:spcBef>
                <a:spcPts val="600"/>
              </a:spcBef>
              <a:spcAft>
                <a:spcPts val="600"/>
              </a:spcAft>
            </a:pPr>
            <a:r>
              <a:rPr lang="en-US" dirty="0"/>
              <a:t>Moving to a more consistent ‘interview’ format </a:t>
            </a:r>
          </a:p>
          <a:p>
            <a:pPr lvl="1">
              <a:lnSpc>
                <a:spcPct val="100000"/>
              </a:lnSpc>
              <a:spcBef>
                <a:spcPts val="600"/>
              </a:spcBef>
              <a:spcAft>
                <a:spcPts val="600"/>
              </a:spcAft>
            </a:pPr>
            <a:r>
              <a:rPr lang="en-US" dirty="0"/>
              <a:t>SISEP hosting families, teachers, students and educators from every level of the system doing the real work of implementation</a:t>
            </a:r>
          </a:p>
          <a:p>
            <a:pPr>
              <a:lnSpc>
                <a:spcPct val="100000"/>
              </a:lnSpc>
              <a:spcBef>
                <a:spcPts val="600"/>
              </a:spcBef>
              <a:spcAft>
                <a:spcPts val="600"/>
              </a:spcAft>
            </a:pPr>
            <a:r>
              <a:rPr lang="en-US" dirty="0"/>
              <a:t>Keep it practical and short – tips and concrete examples and ideas</a:t>
            </a:r>
          </a:p>
          <a:p>
            <a:pPr lvl="1"/>
            <a:endParaRPr lang="en-US" dirty="0"/>
          </a:p>
          <a:p>
            <a:pPr lvl="1"/>
            <a:endParaRPr lang="en-US" dirty="0"/>
          </a:p>
        </p:txBody>
      </p:sp>
    </p:spTree>
    <p:extLst>
      <p:ext uri="{BB962C8B-B14F-4D97-AF65-F5344CB8AC3E}">
        <p14:creationId xmlns:p14="http://schemas.microsoft.com/office/powerpoint/2010/main" val="147689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91800" y="438600"/>
            <a:ext cx="7717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Discussion</a:t>
            </a:r>
            <a:endParaRPr dirty="0"/>
          </a:p>
        </p:txBody>
      </p:sp>
      <p:sp>
        <p:nvSpPr>
          <p:cNvPr id="200" name="Google Shape;200;p31"/>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a:extLst>
              <a:ext uri="{FF2B5EF4-FFF2-40B4-BE49-F238E27FC236}">
                <a16:creationId xmlns:a16="http://schemas.microsoft.com/office/drawing/2014/main" id="{CEB3A6E9-E864-3E49-BF42-92278EA73FC0}"/>
              </a:ext>
            </a:extLst>
          </p:cNvPr>
          <p:cNvSpPr txBox="1"/>
          <p:nvPr/>
        </p:nvSpPr>
        <p:spPr>
          <a:xfrm>
            <a:off x="792176" y="1197033"/>
            <a:ext cx="7431578" cy="923330"/>
          </a:xfrm>
          <a:prstGeom prst="rect">
            <a:avLst/>
          </a:prstGeom>
          <a:noFill/>
        </p:spPr>
        <p:txBody>
          <a:bodyPr wrap="square" rtlCol="0">
            <a:spAutoFit/>
          </a:bodyPr>
          <a:lstStyle/>
          <a:p>
            <a:r>
              <a:rPr lang="en-US" sz="1800" dirty="0"/>
              <a:t>How could you use this resource or something similar for your work? Have you tried this or something similar before? If yes, what worked and what didn’t work?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103881" y="1999050"/>
            <a:ext cx="42030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Thank you!</a:t>
            </a:r>
            <a:endParaRPr dirty="0"/>
          </a:p>
        </p:txBody>
      </p:sp>
      <p:sp>
        <p:nvSpPr>
          <p:cNvPr id="214" name="Google Shape;214;p33"/>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Title 2">
            <a:extLst>
              <a:ext uri="{FF2B5EF4-FFF2-40B4-BE49-F238E27FC236}">
                <a16:creationId xmlns:a16="http://schemas.microsoft.com/office/drawing/2014/main" id="{CA7C75C1-DF27-43CF-B2E2-4C3D52DCC5FB}"/>
              </a:ext>
            </a:extLst>
          </p:cNvPr>
          <p:cNvSpPr>
            <a:spLocks noGrp="1"/>
          </p:cNvSpPr>
          <p:nvPr>
            <p:ph type="title"/>
          </p:nvPr>
        </p:nvSpPr>
        <p:spPr/>
        <p:txBody>
          <a:bodyPr>
            <a:normAutofit fontScale="90000"/>
          </a:bodyPr>
          <a:lstStyle/>
          <a:p>
            <a:r>
              <a:rPr lang="en-US" dirty="0"/>
              <a:t>Copyright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sldNum" idx="12"/>
          </p:nvPr>
        </p:nvSpPr>
        <p:spPr>
          <a:xfrm>
            <a:off x="7794754" y="4895950"/>
            <a:ext cx="858000" cy="1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3" name="Title 2">
            <a:extLst>
              <a:ext uri="{FF2B5EF4-FFF2-40B4-BE49-F238E27FC236}">
                <a16:creationId xmlns:a16="http://schemas.microsoft.com/office/drawing/2014/main" id="{380AE52A-7F0E-483E-9464-57148541F9E4}"/>
              </a:ext>
            </a:extLst>
          </p:cNvPr>
          <p:cNvSpPr>
            <a:spLocks noGrp="1"/>
          </p:cNvSpPr>
          <p:nvPr>
            <p:ph type="title"/>
          </p:nvPr>
        </p:nvSpPr>
        <p:spPr/>
        <p:txBody>
          <a:bodyPr>
            <a:normAutofit fontScale="90000"/>
          </a:bodyPr>
          <a:lstStyle/>
          <a:p>
            <a:r>
              <a:rPr lang="en-US" dirty="0"/>
              <a:t>UNC FPG</a:t>
            </a:r>
            <a:r>
              <a:rPr lang="en-US" baseline="0" dirty="0"/>
              <a:t> Logo</a:t>
            </a:r>
            <a:endParaRPr lang="en-US" dirty="0"/>
          </a:p>
        </p:txBody>
      </p:sp>
    </p:spTree>
  </p:cSld>
  <p:clrMapOvr>
    <a:masterClrMapping/>
  </p:clrMapOvr>
</p:sld>
</file>

<file path=ppt/theme/theme1.xml><?xml version="1.0" encoding="utf-8"?>
<a:theme xmlns:a="http://schemas.openxmlformats.org/drawingml/2006/main" name="SISEP Training Template">
  <a:themeElements>
    <a:clrScheme name="Simple Light">
      <a:dk1>
        <a:srgbClr val="000000"/>
      </a:dk1>
      <a:lt1>
        <a:srgbClr val="FFFFFF"/>
      </a:lt1>
      <a:dk2>
        <a:srgbClr val="595959"/>
      </a:dk2>
      <a:lt2>
        <a:srgbClr val="EEEEEE"/>
      </a:lt2>
      <a:accent1>
        <a:srgbClr val="F5C14D"/>
      </a:accent1>
      <a:accent2>
        <a:srgbClr val="F69E25"/>
      </a:accent2>
      <a:accent3>
        <a:srgbClr val="F04C36"/>
      </a:accent3>
      <a:accent4>
        <a:srgbClr val="263878"/>
      </a:accent4>
      <a:accent5>
        <a:srgbClr val="6B768C"/>
      </a:accent5>
      <a:accent6>
        <a:srgbClr val="47ABE1"/>
      </a:accent6>
      <a:hlink>
        <a:srgbClr val="F04C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CD7966D-6FDC-9C4C-8E28-34028AD4EB6B}" vid="{2A73A0A9-2049-E846-9EC9-083A0A3C3CD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SISEP Training Template</Template>
  <TotalTime>2375</TotalTime>
  <Words>294</Words>
  <Application>Microsoft Macintosh PowerPoint</Application>
  <PresentationFormat>On-screen Show (16:9)</PresentationFormat>
  <Paragraphs>42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Open Sans</vt:lpstr>
      <vt:lpstr>Libre Baskerville</vt:lpstr>
      <vt:lpstr>Arial</vt:lpstr>
      <vt:lpstr>SISEP Training Template</vt:lpstr>
      <vt:lpstr>Telling Our Stories: Podcasting</vt:lpstr>
      <vt:lpstr>Learning Objectives</vt:lpstr>
      <vt:lpstr>PowerPoint Presentation</vt:lpstr>
      <vt:lpstr>Why Podcasts?</vt:lpstr>
      <vt:lpstr>Next Steps…</vt:lpstr>
      <vt:lpstr>Discussion</vt:lpstr>
      <vt:lpstr>Thank you!</vt:lpstr>
      <vt:lpstr>Copyright</vt:lpstr>
      <vt:lpstr>UNC FPG Logo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Our Stories: Podcasting</dc:title>
  <dc:creator>Farmer, Sophia Sullivan</dc:creator>
  <cp:lastModifiedBy>Ctr for Excellence in Dev Disablities</cp:lastModifiedBy>
  <cp:revision>4</cp:revision>
  <dcterms:created xsi:type="dcterms:W3CDTF">2021-10-11T22:53:07Z</dcterms:created>
  <dcterms:modified xsi:type="dcterms:W3CDTF">2021-10-19T16:27:36Z</dcterms:modified>
</cp:coreProperties>
</file>