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Libre Baskerville" panose="02000000000000000000" pitchFamily="2" charset="0"/>
      <p:regular r:id="rId23"/>
      <p:bold r:id="rId24"/>
      <p:italic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irn.fpg.unc.edu/sites/nirn.fpg.unc.edu/files/resources/AI%20Hub%20Handout%208%20Communication%20Protocols%20.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implementation.fpg.unc.edu/resource/dissemination-plan-template/" TargetMode="External"/><Relationship Id="rId4" Type="http://schemas.openxmlformats.org/officeDocument/2006/relationships/hyperlink" Target="https://nirn.fpg.unc.edu/sites/nirn.fpg.unc.edu/files/resources/AI%20Hub%20Sample%20Communication%20Protocol.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050a13072b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2050a13072b_0_6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050a13072b_0_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2050a13072b_0_7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050a13072b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2050a13072b_0_7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050a13072b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2050a13072b_0_7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050a13072b_0_9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050a13072b_0_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@:59 seconds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050a13072b_0_4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2050a13072b_0_4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050a13072b_0_49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2050a13072b_0_4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050a13072b_0_8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2050a13072b_0_8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050a13072b_0_8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2050a13072b_0_8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050a13072b_0_9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2050a13072b_0_9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050a13072b_0_9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2050a13072b_0_9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050a13072b_0_5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Handout</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Example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Dissemination: </a:t>
            </a:r>
            <a:r>
              <a:rPr lang="en" u="sng">
                <a:solidFill>
                  <a:schemeClr val="hlink"/>
                </a:solidFill>
                <a:hlinkClick r:id="rId5"/>
              </a:rPr>
              <a:t>https://implementation.fpg.unc.edu/resource/dissemination-plan-template/</a:t>
            </a:r>
            <a:endParaRPr/>
          </a:p>
          <a:p>
            <a:pPr marL="0" lvl="0" indent="0" algn="l" rtl="0">
              <a:spcBef>
                <a:spcPts val="0"/>
              </a:spcBef>
              <a:spcAft>
                <a:spcPts val="0"/>
              </a:spcAft>
              <a:buNone/>
            </a:pPr>
            <a:endParaRPr/>
          </a:p>
        </p:txBody>
      </p:sp>
      <p:sp>
        <p:nvSpPr>
          <p:cNvPr id="198" name="Google Shape;198;g2050a13072b_0_5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2" y="274575"/>
            <a:ext cx="61692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5200"/>
              <a:buFont typeface="Libre Baskerville"/>
              <a:buNone/>
              <a:defRPr sz="5200">
                <a:latin typeface="Libre Baskerville"/>
                <a:ea typeface="Libre Baskerville"/>
                <a:cs typeface="Libre Baskerville"/>
                <a:sym typeface="Libre Baskerville"/>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410450"/>
            <a:ext cx="56727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Open Sans"/>
              <a:buNone/>
              <a:defRPr sz="2800">
                <a:latin typeface="Open Sans"/>
                <a:ea typeface="Open Sans"/>
                <a:cs typeface="Open Sans"/>
                <a:sym typeface="Open Sans"/>
              </a:defRPr>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ubTitle" idx="2"/>
          </p:nvPr>
        </p:nvSpPr>
        <p:spPr>
          <a:xfrm>
            <a:off x="371275" y="2973275"/>
            <a:ext cx="56727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300"/>
              <a:buFont typeface="Open Sans"/>
              <a:buNone/>
              <a:defRPr sz="1300">
                <a:latin typeface="Open Sans"/>
                <a:ea typeface="Open Sans"/>
                <a:cs typeface="Open Sans"/>
                <a:sym typeface="Open Sans"/>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17" name="Google Shape;17;p2"/>
          <p:cNvSpPr txBox="1">
            <a:spLocks noGrp="1"/>
          </p:cNvSpPr>
          <p:nvPr>
            <p:ph type="sldNum" idx="12"/>
          </p:nvPr>
        </p:nvSpPr>
        <p:spPr>
          <a:xfrm>
            <a:off x="7890054" y="49152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2"/>
          <p:cNvPicPr preferRelativeResize="0"/>
          <p:nvPr/>
        </p:nvPicPr>
        <p:blipFill rotWithShape="1">
          <a:blip r:embed="rId2">
            <a:alphaModFix/>
          </a:blip>
          <a:srcRect/>
          <a:stretch/>
        </p:blipFill>
        <p:spPr>
          <a:xfrm>
            <a:off x="5944775" y="1238576"/>
            <a:ext cx="3199225" cy="3199225"/>
          </a:xfrm>
          <a:prstGeom prst="rect">
            <a:avLst/>
          </a:prstGeom>
          <a:noFill/>
          <a:ln>
            <a:noFill/>
          </a:ln>
        </p:spPr>
      </p:pic>
      <p:pic>
        <p:nvPicPr>
          <p:cNvPr id="19" name="Google Shape;19;p2"/>
          <p:cNvPicPr preferRelativeResize="0"/>
          <p:nvPr/>
        </p:nvPicPr>
        <p:blipFill rotWithShape="1">
          <a:blip r:embed="rId3">
            <a:alphaModFix/>
          </a:blip>
          <a:srcRect/>
          <a:stretch/>
        </p:blipFill>
        <p:spPr>
          <a:xfrm>
            <a:off x="6694874" y="4162076"/>
            <a:ext cx="1699049" cy="4750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8" name="Google Shape;68;p11"/>
          <p:cNvSpPr txBox="1">
            <a:spLocks noGrp="1"/>
          </p:cNvSpPr>
          <p:nvPr>
            <p:ph type="body" idx="1"/>
          </p:nvPr>
        </p:nvSpPr>
        <p:spPr>
          <a:xfrm>
            <a:off x="228600" y="1200151"/>
            <a:ext cx="8686800" cy="33945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sz="2250"/>
            </a:lvl1pPr>
            <a:lvl2pPr marL="914400" lvl="1" indent="-317500" algn="l">
              <a:lnSpc>
                <a:spcPct val="115000"/>
              </a:lnSpc>
              <a:spcBef>
                <a:spcPts val="0"/>
              </a:spcBef>
              <a:spcAft>
                <a:spcPts val="0"/>
              </a:spcAft>
              <a:buSzPts val="1400"/>
              <a:buChar char="○"/>
              <a:defRPr sz="2100"/>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py Rights">
  <p:cSld name="CUSTOM_3">
    <p:spTree>
      <p:nvGrpSpPr>
        <p:cNvPr id="1" name="Shape 69"/>
        <p:cNvGrpSpPr/>
        <p:nvPr/>
      </p:nvGrpSpPr>
      <p:grpSpPr>
        <a:xfrm>
          <a:off x="0" y="0"/>
          <a:ext cx="0" cy="0"/>
          <a:chOff x="0" y="0"/>
          <a:chExt cx="0" cy="0"/>
        </a:xfrm>
      </p:grpSpPr>
      <p:sp>
        <p:nvSpPr>
          <p:cNvPr id="70" name="Google Shape;70;p12"/>
          <p:cNvSpPr txBox="1"/>
          <p:nvPr/>
        </p:nvSpPr>
        <p:spPr>
          <a:xfrm>
            <a:off x="225219" y="980650"/>
            <a:ext cx="8817300" cy="4007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250" b="0" i="0" u="none" strike="noStrike" cap="none">
                <a:solidFill>
                  <a:schemeClr val="dk1"/>
                </a:solidFill>
                <a:latin typeface="Open Sans"/>
                <a:ea typeface="Open Sans"/>
                <a:cs typeface="Open Sans"/>
                <a:sym typeface="Open Sans"/>
              </a:rPr>
              <a:t>Citation and Copyright​</a:t>
            </a: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a:solidFill>
                  <a:schemeClr val="dk1"/>
                </a:solidFill>
                <a:latin typeface="Open Sans"/>
                <a:ea typeface="Open Sans"/>
                <a:cs typeface="Open Sans"/>
                <a:sym typeface="Open Sans"/>
              </a:rPr>
              <a:t>This document is based on the work of the National Implementation Research Network (NIRN).​</a:t>
            </a: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a:solidFill>
                  <a:schemeClr val="dk1"/>
                </a:solidFill>
                <a:latin typeface="Open Sans"/>
                <a:ea typeface="Open Sans"/>
                <a:cs typeface="Open Sans"/>
                <a:sym typeface="Open Sans"/>
              </a:rPr>
              <a:t>© 2021  NIRN-UNC​</a:t>
            </a: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a:solidFill>
                  <a:schemeClr val="dk1"/>
                </a:solidFill>
                <a:latin typeface="Open Sans"/>
                <a:ea typeface="Open Sans"/>
                <a:cs typeface="Open Sans"/>
                <a:sym typeface="Open Sans"/>
              </a:rPr>
              <a:t> ​</a:t>
            </a: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a:solidFill>
                  <a:schemeClr val="dk1"/>
                </a:solidFill>
                <a:latin typeface="Open Sans"/>
                <a:ea typeface="Open Sans"/>
                <a:cs typeface="Open Sans"/>
                <a:sym typeface="Open Sans"/>
              </a:rPr>
              <a:t>This content is licensed under Creative Commons license CC BY-NC-ND, Attribution-NonCommercial-NoDerivs . You are free to share, copy, distribute and transmit the work under the following conditions: Attribution — You must attribute the work in the manner specified by the author or licensor (but not in any way that suggests that they endorse you or your use of the work); Noncommercial — You may not use this work for commercial purposes; No Derivative Works — You may not alter, transform, or build upon this work.  Any of the above conditions can be waived if you get permission from the copyright holder.​</a:t>
            </a: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a:solidFill>
                  <a:schemeClr val="dk1"/>
                </a:solidFill>
                <a:latin typeface="Open Sans"/>
                <a:ea typeface="Open Sans"/>
                <a:cs typeface="Open Sans"/>
                <a:sym typeface="Open Sans"/>
              </a:rPr>
              <a:t>​</a:t>
            </a: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50"/>
              <a:buFont typeface="Arial"/>
              <a:buNone/>
            </a:pPr>
            <a:r>
              <a:rPr lang="en" sz="1250" b="0" i="0" u="none" strike="noStrike" cap="none">
                <a:solidFill>
                  <a:schemeClr val="dk1"/>
                </a:solidFill>
                <a:latin typeface="Open Sans"/>
                <a:ea typeface="Open Sans"/>
                <a:cs typeface="Open Sans"/>
                <a:sym typeface="Open Sans"/>
              </a:rPr>
              <a:t> ​The mission of the National Implementation Research Network (NIRN) is to contribute to the best practices and science of implementation, organization change, and system reinvention to improve outcomes across the spectrum of human services.​</a:t>
            </a: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50"/>
              <a:buFont typeface="Arial"/>
              <a:buNone/>
            </a:pP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50"/>
              <a:buFont typeface="Arial"/>
              <a:buNone/>
            </a:pPr>
            <a:r>
              <a:rPr lang="en" sz="1250" b="0" i="0" u="none" strike="noStrike" cap="none">
                <a:solidFill>
                  <a:schemeClr val="dk1"/>
                </a:solidFill>
                <a:latin typeface="Open Sans"/>
                <a:ea typeface="Open Sans"/>
                <a:cs typeface="Open Sans"/>
                <a:sym typeface="Open Sans"/>
              </a:rPr>
              <a:t>email: </a:t>
            </a:r>
            <a:r>
              <a:rPr lang="en" sz="1250" b="0" i="0" u="sng" strike="noStrike" cap="none">
                <a:solidFill>
                  <a:srgbClr val="0563C1"/>
                </a:solidFill>
                <a:latin typeface="Open Sans"/>
                <a:ea typeface="Open Sans"/>
                <a:cs typeface="Open Sans"/>
                <a:sym typeface="Open Sans"/>
              </a:rPr>
              <a:t>nirn@unc.edu</a:t>
            </a:r>
            <a:r>
              <a:rPr lang="en" sz="1250" b="0" i="0" u="none" strike="noStrike" cap="none">
                <a:solidFill>
                  <a:schemeClr val="dk1"/>
                </a:solidFill>
                <a:latin typeface="Open Sans"/>
                <a:ea typeface="Open Sans"/>
                <a:cs typeface="Open Sans"/>
                <a:sym typeface="Open Sans"/>
              </a:rPr>
              <a:t>  ​</a:t>
            </a:r>
            <a:endParaRPr sz="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endParaRPr sz="12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Open Sans"/>
              <a:ea typeface="Open Sans"/>
              <a:cs typeface="Open Sans"/>
              <a:sym typeface="Open Sans"/>
            </a:endParaRPr>
          </a:p>
        </p:txBody>
      </p:sp>
      <p:sp>
        <p:nvSpPr>
          <p:cNvPr id="71" name="Google Shape;71;p12"/>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72" name="Google Shape;72;p12"/>
          <p:cNvPicPr preferRelativeResize="0"/>
          <p:nvPr/>
        </p:nvPicPr>
        <p:blipFill rotWithShape="1">
          <a:blip r:embed="rId2">
            <a:alphaModFix/>
          </a:blip>
          <a:srcRect/>
          <a:stretch/>
        </p:blipFill>
        <p:spPr>
          <a:xfrm>
            <a:off x="5733550" y="4205501"/>
            <a:ext cx="3308969" cy="446425"/>
          </a:xfrm>
          <a:prstGeom prst="rect">
            <a:avLst/>
          </a:prstGeom>
          <a:noFill/>
          <a:ln>
            <a:noFill/>
          </a:ln>
        </p:spPr>
      </p:pic>
      <p:sp>
        <p:nvSpPr>
          <p:cNvPr id="73" name="Google Shape;73;p12"/>
          <p:cNvSpPr txBox="1">
            <a:spLocks noGrp="1"/>
          </p:cNvSpPr>
          <p:nvPr>
            <p:ph type="title"/>
          </p:nvPr>
        </p:nvSpPr>
        <p:spPr>
          <a:xfrm>
            <a:off x="225219" y="3155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457201" y="204787"/>
            <a:ext cx="3008400" cy="871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800"/>
              <a:buNone/>
              <a:defRPr sz="1500"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7" name="Google Shape;77;p14"/>
          <p:cNvSpPr txBox="1">
            <a:spLocks noGrp="1"/>
          </p:cNvSpPr>
          <p:nvPr>
            <p:ph type="body" idx="1"/>
          </p:nvPr>
        </p:nvSpPr>
        <p:spPr>
          <a:xfrm>
            <a:off x="3575050" y="204789"/>
            <a:ext cx="5111700" cy="4389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sz="2400"/>
            </a:lvl1pPr>
            <a:lvl2pPr marL="914400" lvl="1" indent="-317500" algn="l">
              <a:lnSpc>
                <a:spcPct val="115000"/>
              </a:lnSpc>
              <a:spcBef>
                <a:spcPts val="0"/>
              </a:spcBef>
              <a:spcAft>
                <a:spcPts val="0"/>
              </a:spcAft>
              <a:buSzPts val="1400"/>
              <a:buChar char="○"/>
              <a:defRPr sz="2100"/>
            </a:lvl2pPr>
            <a:lvl3pPr marL="1371600" lvl="2" indent="-317500" algn="l">
              <a:lnSpc>
                <a:spcPct val="115000"/>
              </a:lnSpc>
              <a:spcBef>
                <a:spcPts val="0"/>
              </a:spcBef>
              <a:spcAft>
                <a:spcPts val="0"/>
              </a:spcAft>
              <a:buSzPts val="1400"/>
              <a:buChar char="■"/>
              <a:defRPr sz="1800"/>
            </a:lvl3pPr>
            <a:lvl4pPr marL="1828800" lvl="3" indent="-317500" algn="l">
              <a:lnSpc>
                <a:spcPct val="115000"/>
              </a:lnSpc>
              <a:spcBef>
                <a:spcPts val="0"/>
              </a:spcBef>
              <a:spcAft>
                <a:spcPts val="0"/>
              </a:spcAft>
              <a:buSzPts val="1400"/>
              <a:buChar char="●"/>
              <a:defRPr sz="1500"/>
            </a:lvl4pPr>
            <a:lvl5pPr marL="2286000" lvl="4" indent="-317500" algn="l">
              <a:lnSpc>
                <a:spcPct val="115000"/>
              </a:lnSpc>
              <a:spcBef>
                <a:spcPts val="0"/>
              </a:spcBef>
              <a:spcAft>
                <a:spcPts val="0"/>
              </a:spcAft>
              <a:buSzPts val="1400"/>
              <a:buChar char="○"/>
              <a:defRPr sz="1500"/>
            </a:lvl5pPr>
            <a:lvl6pPr marL="2743200" lvl="5" indent="-317500" algn="l">
              <a:lnSpc>
                <a:spcPct val="115000"/>
              </a:lnSpc>
              <a:spcBef>
                <a:spcPts val="0"/>
              </a:spcBef>
              <a:spcAft>
                <a:spcPts val="0"/>
              </a:spcAft>
              <a:buSzPts val="1400"/>
              <a:buChar char="■"/>
              <a:defRPr sz="1500"/>
            </a:lvl6pPr>
            <a:lvl7pPr marL="3200400" lvl="6" indent="-317500" algn="l">
              <a:lnSpc>
                <a:spcPct val="115000"/>
              </a:lnSpc>
              <a:spcBef>
                <a:spcPts val="0"/>
              </a:spcBef>
              <a:spcAft>
                <a:spcPts val="0"/>
              </a:spcAft>
              <a:buSzPts val="1400"/>
              <a:buChar char="●"/>
              <a:defRPr sz="1500"/>
            </a:lvl7pPr>
            <a:lvl8pPr marL="3657600" lvl="7" indent="-317500" algn="l">
              <a:lnSpc>
                <a:spcPct val="115000"/>
              </a:lnSpc>
              <a:spcBef>
                <a:spcPts val="0"/>
              </a:spcBef>
              <a:spcAft>
                <a:spcPts val="0"/>
              </a:spcAft>
              <a:buSzPts val="1400"/>
              <a:buChar char="○"/>
              <a:defRPr sz="1500"/>
            </a:lvl8pPr>
            <a:lvl9pPr marL="4114800" lvl="8" indent="-317500" algn="l">
              <a:lnSpc>
                <a:spcPct val="115000"/>
              </a:lnSpc>
              <a:spcBef>
                <a:spcPts val="0"/>
              </a:spcBef>
              <a:spcAft>
                <a:spcPts val="0"/>
              </a:spcAft>
              <a:buSzPts val="1400"/>
              <a:buChar char="■"/>
              <a:defRPr sz="1500"/>
            </a:lvl9pPr>
          </a:lstStyle>
          <a:p>
            <a:endParaRPr/>
          </a:p>
        </p:txBody>
      </p:sp>
      <p:sp>
        <p:nvSpPr>
          <p:cNvPr id="78" name="Google Shape;78;p14"/>
          <p:cNvSpPr txBox="1">
            <a:spLocks noGrp="1"/>
          </p:cNvSpPr>
          <p:nvPr>
            <p:ph type="body" idx="2"/>
          </p:nvPr>
        </p:nvSpPr>
        <p:spPr>
          <a:xfrm>
            <a:off x="457201" y="1076326"/>
            <a:ext cx="3008400" cy="3518400"/>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1800"/>
              <a:buNone/>
              <a:defRPr sz="1050"/>
            </a:lvl1pPr>
            <a:lvl2pPr marL="914400" lvl="1" indent="-228600" algn="l">
              <a:lnSpc>
                <a:spcPct val="115000"/>
              </a:lnSpc>
              <a:spcBef>
                <a:spcPts val="0"/>
              </a:spcBef>
              <a:spcAft>
                <a:spcPts val="0"/>
              </a:spcAft>
              <a:buSzPts val="1400"/>
              <a:buNone/>
              <a:defRPr sz="900"/>
            </a:lvl2pPr>
            <a:lvl3pPr marL="1371600" lvl="2" indent="-228600" algn="l">
              <a:lnSpc>
                <a:spcPct val="115000"/>
              </a:lnSpc>
              <a:spcBef>
                <a:spcPts val="0"/>
              </a:spcBef>
              <a:spcAft>
                <a:spcPts val="0"/>
              </a:spcAft>
              <a:buSzPts val="1400"/>
              <a:buNone/>
              <a:defRPr sz="750"/>
            </a:lvl3pPr>
            <a:lvl4pPr marL="1828800" lvl="3" indent="-228600" algn="l">
              <a:lnSpc>
                <a:spcPct val="115000"/>
              </a:lnSpc>
              <a:spcBef>
                <a:spcPts val="0"/>
              </a:spcBef>
              <a:spcAft>
                <a:spcPts val="0"/>
              </a:spcAft>
              <a:buSzPts val="1400"/>
              <a:buNone/>
              <a:defRPr sz="675"/>
            </a:lvl4pPr>
            <a:lvl5pPr marL="2286000" lvl="4" indent="-228600" algn="l">
              <a:lnSpc>
                <a:spcPct val="115000"/>
              </a:lnSpc>
              <a:spcBef>
                <a:spcPts val="0"/>
              </a:spcBef>
              <a:spcAft>
                <a:spcPts val="0"/>
              </a:spcAft>
              <a:buSzPts val="1400"/>
              <a:buNone/>
              <a:defRPr sz="675"/>
            </a:lvl5pPr>
            <a:lvl6pPr marL="2743200" lvl="5" indent="-228600" algn="l">
              <a:lnSpc>
                <a:spcPct val="115000"/>
              </a:lnSpc>
              <a:spcBef>
                <a:spcPts val="0"/>
              </a:spcBef>
              <a:spcAft>
                <a:spcPts val="0"/>
              </a:spcAft>
              <a:buSzPts val="1400"/>
              <a:buNone/>
              <a:defRPr sz="675"/>
            </a:lvl6pPr>
            <a:lvl7pPr marL="3200400" lvl="6" indent="-228600" algn="l">
              <a:lnSpc>
                <a:spcPct val="115000"/>
              </a:lnSpc>
              <a:spcBef>
                <a:spcPts val="0"/>
              </a:spcBef>
              <a:spcAft>
                <a:spcPts val="0"/>
              </a:spcAft>
              <a:buSzPts val="1400"/>
              <a:buNone/>
              <a:defRPr sz="675"/>
            </a:lvl7pPr>
            <a:lvl8pPr marL="3657600" lvl="7" indent="-228600" algn="l">
              <a:lnSpc>
                <a:spcPct val="115000"/>
              </a:lnSpc>
              <a:spcBef>
                <a:spcPts val="0"/>
              </a:spcBef>
              <a:spcAft>
                <a:spcPts val="0"/>
              </a:spcAft>
              <a:buSzPts val="1400"/>
              <a:buNone/>
              <a:defRPr sz="675"/>
            </a:lvl8pPr>
            <a:lvl9pPr marL="4114800" lvl="8" indent="-228600" algn="l">
              <a:lnSpc>
                <a:spcPct val="115000"/>
              </a:lnSpc>
              <a:spcBef>
                <a:spcPts val="0"/>
              </a:spcBef>
              <a:spcAft>
                <a:spcPts val="0"/>
              </a:spcAft>
              <a:buSzPts val="1400"/>
              <a:buNone/>
              <a:defRPr sz="675"/>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9"/>
        <p:cNvGrpSpPr/>
        <p:nvPr/>
      </p:nvGrpSpPr>
      <p:grpSpPr>
        <a:xfrm>
          <a:off x="0" y="0"/>
          <a:ext cx="0" cy="0"/>
          <a:chOff x="0" y="0"/>
          <a:chExt cx="0" cy="0"/>
        </a:xfrm>
      </p:grpSpPr>
      <p:sp>
        <p:nvSpPr>
          <p:cNvPr id="80" name="Google Shape;80;p15"/>
          <p:cNvSpPr/>
          <p:nvPr/>
        </p:nvSpPr>
        <p:spPr>
          <a:xfrm>
            <a:off x="0" y="4432698"/>
            <a:ext cx="9144000" cy="710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1" name="Google Shape;81;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4" name="Google Shape;84;p16"/>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normAutofit/>
          </a:bodyPr>
          <a:lstStyle>
            <a:lvl1pPr marL="457200" lvl="0" indent="-228600" algn="l">
              <a:lnSpc>
                <a:spcPct val="115000"/>
              </a:lnSpc>
              <a:spcBef>
                <a:spcPts val="0"/>
              </a:spcBef>
              <a:spcAft>
                <a:spcPts val="0"/>
              </a:spcAft>
              <a:buSzPts val="1800"/>
              <a:buNone/>
              <a:defRPr sz="1800" b="1"/>
            </a:lvl1pPr>
            <a:lvl2pPr marL="914400" lvl="1" indent="-228600" algn="l">
              <a:lnSpc>
                <a:spcPct val="115000"/>
              </a:lnSpc>
              <a:spcBef>
                <a:spcPts val="0"/>
              </a:spcBef>
              <a:spcAft>
                <a:spcPts val="0"/>
              </a:spcAft>
              <a:buSzPts val="1400"/>
              <a:buNone/>
              <a:defRPr sz="1500" b="1"/>
            </a:lvl2pPr>
            <a:lvl3pPr marL="1371600" lvl="2" indent="-228600" algn="l">
              <a:lnSpc>
                <a:spcPct val="115000"/>
              </a:lnSpc>
              <a:spcBef>
                <a:spcPts val="0"/>
              </a:spcBef>
              <a:spcAft>
                <a:spcPts val="0"/>
              </a:spcAft>
              <a:buSzPts val="1400"/>
              <a:buNone/>
              <a:defRPr sz="1350" b="1"/>
            </a:lvl3pPr>
            <a:lvl4pPr marL="1828800" lvl="3" indent="-228600" algn="l">
              <a:lnSpc>
                <a:spcPct val="115000"/>
              </a:lnSpc>
              <a:spcBef>
                <a:spcPts val="0"/>
              </a:spcBef>
              <a:spcAft>
                <a:spcPts val="0"/>
              </a:spcAft>
              <a:buSzPts val="1400"/>
              <a:buNone/>
              <a:defRPr sz="1200" b="1"/>
            </a:lvl4pPr>
            <a:lvl5pPr marL="2286000" lvl="4" indent="-228600" algn="l">
              <a:lnSpc>
                <a:spcPct val="115000"/>
              </a:lnSpc>
              <a:spcBef>
                <a:spcPts val="0"/>
              </a:spcBef>
              <a:spcAft>
                <a:spcPts val="0"/>
              </a:spcAft>
              <a:buSzPts val="1400"/>
              <a:buNone/>
              <a:defRPr sz="1200" b="1"/>
            </a:lvl5pPr>
            <a:lvl6pPr marL="2743200" lvl="5" indent="-228600" algn="l">
              <a:lnSpc>
                <a:spcPct val="115000"/>
              </a:lnSpc>
              <a:spcBef>
                <a:spcPts val="0"/>
              </a:spcBef>
              <a:spcAft>
                <a:spcPts val="0"/>
              </a:spcAft>
              <a:buSzPts val="1400"/>
              <a:buNone/>
              <a:defRPr sz="1200" b="1"/>
            </a:lvl6pPr>
            <a:lvl7pPr marL="3200400" lvl="6" indent="-228600" algn="l">
              <a:lnSpc>
                <a:spcPct val="115000"/>
              </a:lnSpc>
              <a:spcBef>
                <a:spcPts val="0"/>
              </a:spcBef>
              <a:spcAft>
                <a:spcPts val="0"/>
              </a:spcAft>
              <a:buSzPts val="1400"/>
              <a:buNone/>
              <a:defRPr sz="1200" b="1"/>
            </a:lvl7pPr>
            <a:lvl8pPr marL="3657600" lvl="7" indent="-228600" algn="l">
              <a:lnSpc>
                <a:spcPct val="115000"/>
              </a:lnSpc>
              <a:spcBef>
                <a:spcPts val="0"/>
              </a:spcBef>
              <a:spcAft>
                <a:spcPts val="0"/>
              </a:spcAft>
              <a:buSzPts val="1400"/>
              <a:buNone/>
              <a:defRPr sz="1200" b="1"/>
            </a:lvl8pPr>
            <a:lvl9pPr marL="4114800" lvl="8" indent="-228600" algn="l">
              <a:lnSpc>
                <a:spcPct val="115000"/>
              </a:lnSpc>
              <a:spcBef>
                <a:spcPts val="0"/>
              </a:spcBef>
              <a:spcAft>
                <a:spcPts val="0"/>
              </a:spcAft>
              <a:buSzPts val="1400"/>
              <a:buNone/>
              <a:defRPr sz="1200" b="1"/>
            </a:lvl9pPr>
          </a:lstStyle>
          <a:p>
            <a:endParaRPr/>
          </a:p>
        </p:txBody>
      </p:sp>
      <p:sp>
        <p:nvSpPr>
          <p:cNvPr id="85" name="Google Shape;85;p16"/>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sz="1800"/>
            </a:lvl1pPr>
            <a:lvl2pPr marL="914400" lvl="1" indent="-317500" algn="l">
              <a:lnSpc>
                <a:spcPct val="115000"/>
              </a:lnSpc>
              <a:spcBef>
                <a:spcPts val="0"/>
              </a:spcBef>
              <a:spcAft>
                <a:spcPts val="0"/>
              </a:spcAft>
              <a:buSzPts val="1400"/>
              <a:buChar char="○"/>
              <a:defRPr sz="1500"/>
            </a:lvl2pPr>
            <a:lvl3pPr marL="1371600" lvl="2" indent="-317500" algn="l">
              <a:lnSpc>
                <a:spcPct val="115000"/>
              </a:lnSpc>
              <a:spcBef>
                <a:spcPts val="0"/>
              </a:spcBef>
              <a:spcAft>
                <a:spcPts val="0"/>
              </a:spcAft>
              <a:buSzPts val="1400"/>
              <a:buChar char="■"/>
              <a:defRPr sz="1350"/>
            </a:lvl3pPr>
            <a:lvl4pPr marL="1828800" lvl="3" indent="-317500" algn="l">
              <a:lnSpc>
                <a:spcPct val="115000"/>
              </a:lnSpc>
              <a:spcBef>
                <a:spcPts val="0"/>
              </a:spcBef>
              <a:spcAft>
                <a:spcPts val="0"/>
              </a:spcAft>
              <a:buSzPts val="1400"/>
              <a:buChar char="●"/>
              <a:defRPr sz="1200"/>
            </a:lvl4pPr>
            <a:lvl5pPr marL="2286000" lvl="4" indent="-317500" algn="l">
              <a:lnSpc>
                <a:spcPct val="115000"/>
              </a:lnSpc>
              <a:spcBef>
                <a:spcPts val="0"/>
              </a:spcBef>
              <a:spcAft>
                <a:spcPts val="0"/>
              </a:spcAft>
              <a:buSzPts val="1400"/>
              <a:buChar char="○"/>
              <a:defRPr sz="1200"/>
            </a:lvl5pPr>
            <a:lvl6pPr marL="2743200" lvl="5" indent="-317500" algn="l">
              <a:lnSpc>
                <a:spcPct val="115000"/>
              </a:lnSpc>
              <a:spcBef>
                <a:spcPts val="0"/>
              </a:spcBef>
              <a:spcAft>
                <a:spcPts val="0"/>
              </a:spcAft>
              <a:buSzPts val="1400"/>
              <a:buChar char="■"/>
              <a:defRPr sz="1200"/>
            </a:lvl6pPr>
            <a:lvl7pPr marL="3200400" lvl="6" indent="-317500" algn="l">
              <a:lnSpc>
                <a:spcPct val="115000"/>
              </a:lnSpc>
              <a:spcBef>
                <a:spcPts val="0"/>
              </a:spcBef>
              <a:spcAft>
                <a:spcPts val="0"/>
              </a:spcAft>
              <a:buSzPts val="1400"/>
              <a:buChar char="●"/>
              <a:defRPr sz="1200"/>
            </a:lvl7pPr>
            <a:lvl8pPr marL="3657600" lvl="7" indent="-317500" algn="l">
              <a:lnSpc>
                <a:spcPct val="115000"/>
              </a:lnSpc>
              <a:spcBef>
                <a:spcPts val="0"/>
              </a:spcBef>
              <a:spcAft>
                <a:spcPts val="0"/>
              </a:spcAft>
              <a:buSzPts val="1400"/>
              <a:buChar char="○"/>
              <a:defRPr sz="1200"/>
            </a:lvl8pPr>
            <a:lvl9pPr marL="4114800" lvl="8" indent="-317500" algn="l">
              <a:lnSpc>
                <a:spcPct val="115000"/>
              </a:lnSpc>
              <a:spcBef>
                <a:spcPts val="0"/>
              </a:spcBef>
              <a:spcAft>
                <a:spcPts val="0"/>
              </a:spcAft>
              <a:buSzPts val="1400"/>
              <a:buChar char="■"/>
              <a:defRPr sz="1200"/>
            </a:lvl9pPr>
          </a:lstStyle>
          <a:p>
            <a:endParaRPr/>
          </a:p>
        </p:txBody>
      </p:sp>
      <p:sp>
        <p:nvSpPr>
          <p:cNvPr id="86" name="Google Shape;86;p16"/>
          <p:cNvSpPr txBox="1">
            <a:spLocks noGrp="1"/>
          </p:cNvSpPr>
          <p:nvPr>
            <p:ph type="body" idx="3"/>
          </p:nvPr>
        </p:nvSpPr>
        <p:spPr>
          <a:xfrm>
            <a:off x="4645026" y="1151335"/>
            <a:ext cx="4041900" cy="479700"/>
          </a:xfrm>
          <a:prstGeom prst="rect">
            <a:avLst/>
          </a:prstGeom>
          <a:noFill/>
          <a:ln>
            <a:noFill/>
          </a:ln>
        </p:spPr>
        <p:txBody>
          <a:bodyPr spcFirstLastPara="1" wrap="square" lIns="91425" tIns="91425" rIns="91425" bIns="91425" anchor="b" anchorCtr="0">
            <a:normAutofit/>
          </a:bodyPr>
          <a:lstStyle>
            <a:lvl1pPr marL="457200" lvl="0" indent="-228600" algn="l">
              <a:lnSpc>
                <a:spcPct val="115000"/>
              </a:lnSpc>
              <a:spcBef>
                <a:spcPts val="0"/>
              </a:spcBef>
              <a:spcAft>
                <a:spcPts val="0"/>
              </a:spcAft>
              <a:buSzPts val="1800"/>
              <a:buNone/>
              <a:defRPr sz="1800" b="1"/>
            </a:lvl1pPr>
            <a:lvl2pPr marL="914400" lvl="1" indent="-228600" algn="l">
              <a:lnSpc>
                <a:spcPct val="115000"/>
              </a:lnSpc>
              <a:spcBef>
                <a:spcPts val="0"/>
              </a:spcBef>
              <a:spcAft>
                <a:spcPts val="0"/>
              </a:spcAft>
              <a:buSzPts val="1400"/>
              <a:buNone/>
              <a:defRPr sz="1500" b="1"/>
            </a:lvl2pPr>
            <a:lvl3pPr marL="1371600" lvl="2" indent="-228600" algn="l">
              <a:lnSpc>
                <a:spcPct val="115000"/>
              </a:lnSpc>
              <a:spcBef>
                <a:spcPts val="0"/>
              </a:spcBef>
              <a:spcAft>
                <a:spcPts val="0"/>
              </a:spcAft>
              <a:buSzPts val="1400"/>
              <a:buNone/>
              <a:defRPr sz="1350" b="1"/>
            </a:lvl3pPr>
            <a:lvl4pPr marL="1828800" lvl="3" indent="-228600" algn="l">
              <a:lnSpc>
                <a:spcPct val="115000"/>
              </a:lnSpc>
              <a:spcBef>
                <a:spcPts val="0"/>
              </a:spcBef>
              <a:spcAft>
                <a:spcPts val="0"/>
              </a:spcAft>
              <a:buSzPts val="1400"/>
              <a:buNone/>
              <a:defRPr sz="1200" b="1"/>
            </a:lvl4pPr>
            <a:lvl5pPr marL="2286000" lvl="4" indent="-228600" algn="l">
              <a:lnSpc>
                <a:spcPct val="115000"/>
              </a:lnSpc>
              <a:spcBef>
                <a:spcPts val="0"/>
              </a:spcBef>
              <a:spcAft>
                <a:spcPts val="0"/>
              </a:spcAft>
              <a:buSzPts val="1400"/>
              <a:buNone/>
              <a:defRPr sz="1200" b="1"/>
            </a:lvl5pPr>
            <a:lvl6pPr marL="2743200" lvl="5" indent="-228600" algn="l">
              <a:lnSpc>
                <a:spcPct val="115000"/>
              </a:lnSpc>
              <a:spcBef>
                <a:spcPts val="0"/>
              </a:spcBef>
              <a:spcAft>
                <a:spcPts val="0"/>
              </a:spcAft>
              <a:buSzPts val="1400"/>
              <a:buNone/>
              <a:defRPr sz="1200" b="1"/>
            </a:lvl6pPr>
            <a:lvl7pPr marL="3200400" lvl="6" indent="-228600" algn="l">
              <a:lnSpc>
                <a:spcPct val="115000"/>
              </a:lnSpc>
              <a:spcBef>
                <a:spcPts val="0"/>
              </a:spcBef>
              <a:spcAft>
                <a:spcPts val="0"/>
              </a:spcAft>
              <a:buSzPts val="1400"/>
              <a:buNone/>
              <a:defRPr sz="1200" b="1"/>
            </a:lvl7pPr>
            <a:lvl8pPr marL="3657600" lvl="7" indent="-228600" algn="l">
              <a:lnSpc>
                <a:spcPct val="115000"/>
              </a:lnSpc>
              <a:spcBef>
                <a:spcPts val="0"/>
              </a:spcBef>
              <a:spcAft>
                <a:spcPts val="0"/>
              </a:spcAft>
              <a:buSzPts val="1400"/>
              <a:buNone/>
              <a:defRPr sz="1200" b="1"/>
            </a:lvl8pPr>
            <a:lvl9pPr marL="4114800" lvl="8" indent="-228600" algn="l">
              <a:lnSpc>
                <a:spcPct val="115000"/>
              </a:lnSpc>
              <a:spcBef>
                <a:spcPts val="0"/>
              </a:spcBef>
              <a:spcAft>
                <a:spcPts val="0"/>
              </a:spcAft>
              <a:buSzPts val="1400"/>
              <a:buNone/>
              <a:defRPr sz="1200" b="1"/>
            </a:lvl9pPr>
          </a:lstStyle>
          <a:p>
            <a:endParaRPr/>
          </a:p>
        </p:txBody>
      </p:sp>
      <p:sp>
        <p:nvSpPr>
          <p:cNvPr id="87" name="Google Shape;87;p16"/>
          <p:cNvSpPr txBox="1">
            <a:spLocks noGrp="1"/>
          </p:cNvSpPr>
          <p:nvPr>
            <p:ph type="body" idx="4"/>
          </p:nvPr>
        </p:nvSpPr>
        <p:spPr>
          <a:xfrm>
            <a:off x="4645026" y="1631156"/>
            <a:ext cx="4041900" cy="2963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sz="1800"/>
            </a:lvl1pPr>
            <a:lvl2pPr marL="914400" lvl="1" indent="-317500" algn="l">
              <a:lnSpc>
                <a:spcPct val="115000"/>
              </a:lnSpc>
              <a:spcBef>
                <a:spcPts val="0"/>
              </a:spcBef>
              <a:spcAft>
                <a:spcPts val="0"/>
              </a:spcAft>
              <a:buSzPts val="1400"/>
              <a:buChar char="○"/>
              <a:defRPr sz="1500"/>
            </a:lvl2pPr>
            <a:lvl3pPr marL="1371600" lvl="2" indent="-317500" algn="l">
              <a:lnSpc>
                <a:spcPct val="115000"/>
              </a:lnSpc>
              <a:spcBef>
                <a:spcPts val="0"/>
              </a:spcBef>
              <a:spcAft>
                <a:spcPts val="0"/>
              </a:spcAft>
              <a:buSzPts val="1400"/>
              <a:buChar char="■"/>
              <a:defRPr sz="1350"/>
            </a:lvl3pPr>
            <a:lvl4pPr marL="1828800" lvl="3" indent="-317500" algn="l">
              <a:lnSpc>
                <a:spcPct val="115000"/>
              </a:lnSpc>
              <a:spcBef>
                <a:spcPts val="0"/>
              </a:spcBef>
              <a:spcAft>
                <a:spcPts val="0"/>
              </a:spcAft>
              <a:buSzPts val="1400"/>
              <a:buChar char="●"/>
              <a:defRPr sz="1200"/>
            </a:lvl4pPr>
            <a:lvl5pPr marL="2286000" lvl="4" indent="-317500" algn="l">
              <a:lnSpc>
                <a:spcPct val="115000"/>
              </a:lnSpc>
              <a:spcBef>
                <a:spcPts val="0"/>
              </a:spcBef>
              <a:spcAft>
                <a:spcPts val="0"/>
              </a:spcAft>
              <a:buSzPts val="1400"/>
              <a:buChar char="○"/>
              <a:defRPr sz="1200"/>
            </a:lvl5pPr>
            <a:lvl6pPr marL="2743200" lvl="5" indent="-317500" algn="l">
              <a:lnSpc>
                <a:spcPct val="115000"/>
              </a:lnSpc>
              <a:spcBef>
                <a:spcPts val="0"/>
              </a:spcBef>
              <a:spcAft>
                <a:spcPts val="0"/>
              </a:spcAft>
              <a:buSzPts val="1400"/>
              <a:buChar char="■"/>
              <a:defRPr sz="1200"/>
            </a:lvl6pPr>
            <a:lvl7pPr marL="3200400" lvl="6" indent="-317500" algn="l">
              <a:lnSpc>
                <a:spcPct val="115000"/>
              </a:lnSpc>
              <a:spcBef>
                <a:spcPts val="0"/>
              </a:spcBef>
              <a:spcAft>
                <a:spcPts val="0"/>
              </a:spcAft>
              <a:buSzPts val="1400"/>
              <a:buChar char="●"/>
              <a:defRPr sz="1200"/>
            </a:lvl7pPr>
            <a:lvl8pPr marL="3657600" lvl="7" indent="-317500" algn="l">
              <a:lnSpc>
                <a:spcPct val="115000"/>
              </a:lnSpc>
              <a:spcBef>
                <a:spcPts val="0"/>
              </a:spcBef>
              <a:spcAft>
                <a:spcPts val="0"/>
              </a:spcAft>
              <a:buSzPts val="1400"/>
              <a:buChar char="○"/>
              <a:defRPr sz="1200"/>
            </a:lvl8pPr>
            <a:lvl9pPr marL="4114800" lvl="8" indent="-317500" algn="l">
              <a:lnSpc>
                <a:spcPct val="115000"/>
              </a:lnSpc>
              <a:spcBef>
                <a:spcPts val="0"/>
              </a:spcBef>
              <a:spcAft>
                <a:spcPts val="0"/>
              </a:spcAft>
              <a:buSzPts val="1400"/>
              <a:buChar char="■"/>
              <a:defRPr sz="1200"/>
            </a:lvl9pPr>
          </a:lstStyle>
          <a:p>
            <a:endParaRPr/>
          </a:p>
        </p:txBody>
      </p:sp>
      <p:sp>
        <p:nvSpPr>
          <p:cNvPr id="88" name="Google Shape;88;p16"/>
          <p:cNvSpPr txBox="1">
            <a:spLocks noGrp="1"/>
          </p:cNvSpPr>
          <p:nvPr>
            <p:ph type="ftr" idx="11"/>
          </p:nvPr>
        </p:nvSpPr>
        <p:spPr>
          <a:xfrm>
            <a:off x="0" y="4926807"/>
            <a:ext cx="3200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Google Shape;89;p16"/>
          <p:cNvSpPr txBox="1">
            <a:spLocks noGrp="1"/>
          </p:cNvSpPr>
          <p:nvPr>
            <p:ph type="sldNum" idx="12"/>
          </p:nvPr>
        </p:nvSpPr>
        <p:spPr>
          <a:xfrm>
            <a:off x="7000875" y="4917282"/>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80000"/>
              </a:lnSpc>
              <a:spcBef>
                <a:spcPts val="0"/>
              </a:spcBef>
              <a:spcAft>
                <a:spcPts val="0"/>
              </a:spcAft>
              <a:buClr>
                <a:srgbClr val="000000"/>
              </a:buClr>
              <a:buSzPts val="275"/>
              <a:buFont typeface="Arial"/>
              <a:buNone/>
              <a:defRPr sz="750" b="0" i="0" u="none" strike="noStrike" cap="none">
                <a:solidFill>
                  <a:srgbClr val="000000"/>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750" b="0" i="0" u="none" strike="noStrike" cap="none">
                <a:solidFill>
                  <a:srgbClr val="000000"/>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750" b="0" i="0" u="none" strike="noStrike" cap="none">
                <a:solidFill>
                  <a:srgbClr val="000000"/>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750" b="0" i="0" u="none" strike="noStrike" cap="none">
                <a:solidFill>
                  <a:srgbClr val="000000"/>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750" b="0" i="0" u="none" strike="noStrike" cap="none">
                <a:solidFill>
                  <a:srgbClr val="000000"/>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750" b="0" i="0" u="none" strike="noStrike" cap="none">
                <a:solidFill>
                  <a:srgbClr val="000000"/>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750" b="0" i="0" u="none" strike="noStrike" cap="none">
                <a:solidFill>
                  <a:srgbClr val="000000"/>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750" b="0" i="0" u="none" strike="noStrike" cap="none">
                <a:solidFill>
                  <a:srgbClr val="000000"/>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750" b="0" i="0" u="none" strike="noStrike" cap="none">
                <a:solidFill>
                  <a:srgbClr val="000000"/>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Columns">
  <p:cSld name="CUSTOM_1">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endParaRPr/>
          </a:p>
        </p:txBody>
      </p:sp>
      <p:sp>
        <p:nvSpPr>
          <p:cNvPr id="92" name="Google Shape;92;p17"/>
          <p:cNvSpPr txBox="1">
            <a:spLocks noGrp="1"/>
          </p:cNvSpPr>
          <p:nvPr>
            <p:ph type="body" idx="1"/>
          </p:nvPr>
        </p:nvSpPr>
        <p:spPr>
          <a:xfrm>
            <a:off x="311700" y="1152475"/>
            <a:ext cx="29034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93" name="Google Shape;93;p17"/>
          <p:cNvSpPr txBox="1">
            <a:spLocks noGrp="1"/>
          </p:cNvSpPr>
          <p:nvPr>
            <p:ph type="body" idx="2"/>
          </p:nvPr>
        </p:nvSpPr>
        <p:spPr>
          <a:xfrm>
            <a:off x="3120300" y="1152475"/>
            <a:ext cx="29034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94" name="Google Shape;94;p17"/>
          <p:cNvSpPr txBox="1">
            <a:spLocks noGrp="1"/>
          </p:cNvSpPr>
          <p:nvPr>
            <p:ph type="body" idx="3"/>
          </p:nvPr>
        </p:nvSpPr>
        <p:spPr>
          <a:xfrm>
            <a:off x="6053350" y="1152475"/>
            <a:ext cx="30420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95" name="Google Shape;95;p17"/>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PG (required)">
  <p:cSld name="CUSTOM_4">
    <p:bg>
      <p:bgPr>
        <a:solidFill>
          <a:schemeClr val="lt1"/>
        </a:solidFill>
        <a:effectLst/>
      </p:bgPr>
    </p:bg>
    <p:spTree>
      <p:nvGrpSpPr>
        <p:cNvPr id="1" name="Shape 96"/>
        <p:cNvGrpSpPr/>
        <p:nvPr/>
      </p:nvGrpSpPr>
      <p:grpSpPr>
        <a:xfrm>
          <a:off x="0" y="0"/>
          <a:ext cx="0" cy="0"/>
          <a:chOff x="0" y="0"/>
          <a:chExt cx="0" cy="0"/>
        </a:xfrm>
      </p:grpSpPr>
      <p:pic>
        <p:nvPicPr>
          <p:cNvPr id="97" name="Google Shape;97;p18"/>
          <p:cNvPicPr preferRelativeResize="0"/>
          <p:nvPr/>
        </p:nvPicPr>
        <p:blipFill rotWithShape="1">
          <a:blip r:embed="rId2">
            <a:alphaModFix/>
          </a:blip>
          <a:srcRect/>
          <a:stretch/>
        </p:blipFill>
        <p:spPr>
          <a:xfrm>
            <a:off x="1912950" y="1611688"/>
            <a:ext cx="5318099" cy="1920125"/>
          </a:xfrm>
          <a:prstGeom prst="rect">
            <a:avLst/>
          </a:prstGeom>
          <a:noFill/>
          <a:ln>
            <a:noFill/>
          </a:ln>
        </p:spPr>
      </p:pic>
      <p:pic>
        <p:nvPicPr>
          <p:cNvPr id="98" name="Google Shape;98;p18"/>
          <p:cNvPicPr preferRelativeResize="0"/>
          <p:nvPr/>
        </p:nvPicPr>
        <p:blipFill rotWithShape="1">
          <a:blip r:embed="rId3">
            <a:alphaModFix/>
          </a:blip>
          <a:srcRect/>
          <a:stretch/>
        </p:blipFill>
        <p:spPr>
          <a:xfrm>
            <a:off x="4005075" y="1913125"/>
            <a:ext cx="3270099" cy="354250"/>
          </a:xfrm>
          <a:prstGeom prst="rect">
            <a:avLst/>
          </a:prstGeom>
          <a:noFill/>
          <a:ln>
            <a:noFill/>
          </a:ln>
        </p:spPr>
      </p:pic>
      <p:sp>
        <p:nvSpPr>
          <p:cNvPr id="99" name="Google Shape;99;p18"/>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8"/>
          <p:cNvSpPr txBox="1">
            <a:spLocks noGrp="1"/>
          </p:cNvSpPr>
          <p:nvPr>
            <p:ph type="title"/>
          </p:nvPr>
        </p:nvSpPr>
        <p:spPr>
          <a:xfrm>
            <a:off x="0" y="514350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01"/>
        <p:cNvGrpSpPr/>
        <p:nvPr/>
      </p:nvGrpSpPr>
      <p:grpSpPr>
        <a:xfrm>
          <a:off x="0" y="0"/>
          <a:ext cx="0" cy="0"/>
          <a:chOff x="0" y="0"/>
          <a:chExt cx="0" cy="0"/>
        </a:xfrm>
      </p:grpSpPr>
      <p:sp>
        <p:nvSpPr>
          <p:cNvPr id="102" name="Google Shape;102;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3" name="Google Shape;103;p1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4" name="Google Shape;10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105"/>
        <p:cNvGrpSpPr/>
        <p:nvPr/>
      </p:nvGrpSpPr>
      <p:grpSpPr>
        <a:xfrm>
          <a:off x="0" y="0"/>
          <a:ext cx="0" cy="0"/>
          <a:chOff x="0" y="0"/>
          <a:chExt cx="0" cy="0"/>
        </a:xfrm>
      </p:grpSpPr>
      <p:sp>
        <p:nvSpPr>
          <p:cNvPr id="106" name="Google Shape;106;p20"/>
          <p:cNvSpPr/>
          <p:nvPr/>
        </p:nvSpPr>
        <p:spPr>
          <a:xfrm>
            <a:off x="0" y="0"/>
            <a:ext cx="9144000" cy="3926400"/>
          </a:xfrm>
          <a:prstGeom prst="rect">
            <a:avLst/>
          </a:prstGeom>
          <a:solidFill>
            <a:srgbClr val="0F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7" name="Google Shape;107;p20"/>
          <p:cNvSpPr txBox="1">
            <a:spLocks noGrp="1"/>
          </p:cNvSpPr>
          <p:nvPr>
            <p:ph type="title"/>
          </p:nvPr>
        </p:nvSpPr>
        <p:spPr>
          <a:xfrm>
            <a:off x="628650" y="1571965"/>
            <a:ext cx="7886700" cy="9942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1"/>
              </a:buClr>
              <a:buSzPts val="3300"/>
              <a:buFont typeface="Calibri"/>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Libre Baskerville"/>
              <a:buNone/>
              <a:defRPr>
                <a:latin typeface="Libre Baskerville"/>
                <a:ea typeface="Libre Baskerville"/>
                <a:cs typeface="Libre Baskerville"/>
                <a:sym typeface="Libre Baskervill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3"/>
          <p:cNvSpPr txBox="1">
            <a:spLocks noGrp="1"/>
          </p:cNvSpPr>
          <p:nvPr>
            <p:ph type="body" idx="1"/>
          </p:nvPr>
        </p:nvSpPr>
        <p:spPr>
          <a:xfrm>
            <a:off x="450000" y="1150775"/>
            <a:ext cx="6952800" cy="3438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 name="Google Shape;23;p3"/>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3"/>
          <p:cNvPicPr preferRelativeResize="0"/>
          <p:nvPr/>
        </p:nvPicPr>
        <p:blipFill rotWithShape="1">
          <a:blip r:embed="rId2">
            <a:alphaModFix/>
          </a:blip>
          <a:srcRect/>
          <a:stretch/>
        </p:blipFill>
        <p:spPr>
          <a:xfrm rot="-1531573">
            <a:off x="7076600" y="2757100"/>
            <a:ext cx="2067400" cy="2067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8"/>
        <p:cNvGrpSpPr/>
        <p:nvPr/>
      </p:nvGrpSpPr>
      <p:grpSpPr>
        <a:xfrm>
          <a:off x="0" y="0"/>
          <a:ext cx="0" cy="0"/>
          <a:chOff x="0" y="0"/>
          <a:chExt cx="0" cy="0"/>
        </a:xfrm>
      </p:grpSpPr>
      <p:sp>
        <p:nvSpPr>
          <p:cNvPr id="109" name="Google Shape;109;p21"/>
          <p:cNvSpPr txBox="1">
            <a:spLocks noGrp="1"/>
          </p:cNvSpPr>
          <p:nvPr>
            <p:ph type="sldNum" idx="12"/>
          </p:nvPr>
        </p:nvSpPr>
        <p:spPr>
          <a:xfrm>
            <a:off x="6878003" y="4769287"/>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21"/>
          <p:cNvSpPr txBox="1">
            <a:spLocks noGrp="1"/>
          </p:cNvSpPr>
          <p:nvPr>
            <p:ph type="body" idx="1"/>
          </p:nvPr>
        </p:nvSpPr>
        <p:spPr>
          <a:xfrm>
            <a:off x="628650" y="1390649"/>
            <a:ext cx="7877400" cy="30810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1" name="Google Shape;111;p21"/>
          <p:cNvSpPr txBox="1">
            <a:spLocks noGrp="1"/>
          </p:cNvSpPr>
          <p:nvPr>
            <p:ph type="title"/>
          </p:nvPr>
        </p:nvSpPr>
        <p:spPr>
          <a:xfrm>
            <a:off x="462915" y="310175"/>
            <a:ext cx="8123700" cy="543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3F3F3F"/>
              </a:buClr>
              <a:buSzPts val="2400"/>
              <a:buFont typeface="Calibri"/>
              <a:buNone/>
              <a:defRPr sz="2400">
                <a:solidFill>
                  <a:srgbClr val="3F3F3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112" name="Google Shape;112;p21"/>
          <p:cNvCxnSpPr/>
          <p:nvPr/>
        </p:nvCxnSpPr>
        <p:spPr>
          <a:xfrm>
            <a:off x="462915" y="820270"/>
            <a:ext cx="8123700"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sic Content">
  <p:cSld name="Basic Content">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462915" y="195872"/>
            <a:ext cx="8124000" cy="5430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2"/>
          <p:cNvSpPr txBox="1">
            <a:spLocks noGrp="1"/>
          </p:cNvSpPr>
          <p:nvPr>
            <p:ph type="body" idx="1"/>
          </p:nvPr>
        </p:nvSpPr>
        <p:spPr>
          <a:xfrm>
            <a:off x="462915" y="957581"/>
            <a:ext cx="8124000" cy="28401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116"/>
        <p:cNvGrpSpPr/>
        <p:nvPr/>
      </p:nvGrpSpPr>
      <p:grpSpPr>
        <a:xfrm>
          <a:off x="0" y="0"/>
          <a:ext cx="0" cy="0"/>
          <a:chOff x="0" y="0"/>
          <a:chExt cx="0" cy="0"/>
        </a:xfrm>
      </p:grpSpPr>
      <p:sp>
        <p:nvSpPr>
          <p:cNvPr id="117" name="Google Shape;117;p23"/>
          <p:cNvSpPr txBox="1">
            <a:spLocks noGrp="1"/>
          </p:cNvSpPr>
          <p:nvPr>
            <p:ph type="sldNum" idx="12"/>
          </p:nvPr>
        </p:nvSpPr>
        <p:spPr>
          <a:xfrm>
            <a:off x="6878003" y="4769287"/>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23"/>
          <p:cNvSpPr txBox="1">
            <a:spLocks noGrp="1"/>
          </p:cNvSpPr>
          <p:nvPr>
            <p:ph type="body" idx="1"/>
          </p:nvPr>
        </p:nvSpPr>
        <p:spPr>
          <a:xfrm>
            <a:off x="590550" y="228599"/>
            <a:ext cx="7915200" cy="42432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ctivity">
  <p:cSld name="CUSTOM_5">
    <p:spTree>
      <p:nvGrpSpPr>
        <p:cNvPr id="1" name="Shape 25"/>
        <p:cNvGrpSpPr/>
        <p:nvPr/>
      </p:nvGrpSpPr>
      <p:grpSpPr>
        <a:xfrm>
          <a:off x="0" y="0"/>
          <a:ext cx="0" cy="0"/>
          <a:chOff x="0" y="0"/>
          <a:chExt cx="0" cy="0"/>
        </a:xfrm>
      </p:grpSpPr>
      <p:sp>
        <p:nvSpPr>
          <p:cNvPr id="26" name="Google Shape;26;p4"/>
          <p:cNvSpPr/>
          <p:nvPr/>
        </p:nvSpPr>
        <p:spPr>
          <a:xfrm>
            <a:off x="0" y="0"/>
            <a:ext cx="360000" cy="4839600"/>
          </a:xfrm>
          <a:prstGeom prst="rect">
            <a:avLst/>
          </a:prstGeom>
          <a:solidFill>
            <a:srgbClr val="2638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
          <p:cNvSpPr txBox="1">
            <a:spLocks noGrp="1"/>
          </p:cNvSpPr>
          <p:nvPr>
            <p:ph type="title"/>
          </p:nvPr>
        </p:nvSpPr>
        <p:spPr>
          <a:xfrm>
            <a:off x="428225" y="4514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endParaRPr/>
          </a:p>
        </p:txBody>
      </p:sp>
      <p:sp>
        <p:nvSpPr>
          <p:cNvPr id="28" name="Google Shape;28;p4"/>
          <p:cNvSpPr txBox="1"/>
          <p:nvPr/>
        </p:nvSpPr>
        <p:spPr>
          <a:xfrm rot="5400000">
            <a:off x="-308262" y="689075"/>
            <a:ext cx="101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Open Sans"/>
                <a:ea typeface="Open Sans"/>
                <a:cs typeface="Open Sans"/>
                <a:sym typeface="Open Sans"/>
              </a:rPr>
              <a:t>Activity</a:t>
            </a:r>
            <a:endParaRPr sz="1400" b="0" i="0" u="none" strike="noStrike" cap="none">
              <a:solidFill>
                <a:srgbClr val="FFFFFF"/>
              </a:solidFill>
              <a:latin typeface="Open Sans"/>
              <a:ea typeface="Open Sans"/>
              <a:cs typeface="Open Sans"/>
              <a:sym typeface="Open Sans"/>
            </a:endParaRPr>
          </a:p>
        </p:txBody>
      </p:sp>
      <p:sp>
        <p:nvSpPr>
          <p:cNvPr id="29" name="Google Shape;29;p4"/>
          <p:cNvSpPr txBox="1">
            <a:spLocks noGrp="1"/>
          </p:cNvSpPr>
          <p:nvPr>
            <p:ph type="body" idx="1"/>
          </p:nvPr>
        </p:nvSpPr>
        <p:spPr>
          <a:xfrm>
            <a:off x="494975" y="1112225"/>
            <a:ext cx="8006700" cy="35406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0" name="Google Shape;30;p4"/>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4"/>
          <p:cNvPicPr preferRelativeResize="0"/>
          <p:nvPr/>
        </p:nvPicPr>
        <p:blipFill rotWithShape="1">
          <a:blip r:embed="rId2">
            <a:alphaModFix/>
          </a:blip>
          <a:srcRect/>
          <a:stretch/>
        </p:blipFill>
        <p:spPr>
          <a:xfrm>
            <a:off x="0" y="20825"/>
            <a:ext cx="360000" cy="360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earning Objectives">
  <p:cSld name="SECTION_TITLE_AND_DESCRIPTION">
    <p:spTree>
      <p:nvGrpSpPr>
        <p:cNvPr id="1" name="Shape 32"/>
        <p:cNvGrpSpPr/>
        <p:nvPr/>
      </p:nvGrpSpPr>
      <p:grpSpPr>
        <a:xfrm>
          <a:off x="0" y="0"/>
          <a:ext cx="0" cy="0"/>
          <a:chOff x="0" y="0"/>
          <a:chExt cx="0" cy="0"/>
        </a:xfrm>
      </p:grpSpPr>
      <p:sp>
        <p:nvSpPr>
          <p:cNvPr id="33" name="Google Shape;33;p5"/>
          <p:cNvSpPr/>
          <p:nvPr/>
        </p:nvSpPr>
        <p:spPr>
          <a:xfrm>
            <a:off x="4572000" y="-125"/>
            <a:ext cx="4572000" cy="4839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
          <p:cNvSpPr txBox="1">
            <a:spLocks noGrp="1"/>
          </p:cNvSpPr>
          <p:nvPr>
            <p:ph type="subTitle" idx="1"/>
          </p:nvPr>
        </p:nvSpPr>
        <p:spPr>
          <a:xfrm>
            <a:off x="294750" y="149862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Open Sans"/>
              <a:buNone/>
              <a:defRPr sz="2100">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5" name="Google Shape;35;p5"/>
          <p:cNvSpPr txBox="1"/>
          <p:nvPr/>
        </p:nvSpPr>
        <p:spPr>
          <a:xfrm>
            <a:off x="265500" y="655925"/>
            <a:ext cx="4103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Libre Baskerville"/>
                <a:ea typeface="Libre Baskerville"/>
                <a:cs typeface="Libre Baskerville"/>
                <a:sym typeface="Libre Baskerville"/>
              </a:rPr>
              <a:t>Learning Objectives</a:t>
            </a:r>
            <a:endParaRPr sz="2800" b="0" i="0" u="none" strike="noStrike" cap="none">
              <a:solidFill>
                <a:srgbClr val="000000"/>
              </a:solidFill>
              <a:latin typeface="Libre Baskerville"/>
              <a:ea typeface="Libre Baskerville"/>
              <a:cs typeface="Libre Baskerville"/>
              <a:sym typeface="Libre Baskerville"/>
            </a:endParaRPr>
          </a:p>
        </p:txBody>
      </p:sp>
      <p:sp>
        <p:nvSpPr>
          <p:cNvPr id="36" name="Google Shape;36;p5"/>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5"/>
          <p:cNvSpPr txBox="1">
            <a:spLocks noGrp="1"/>
          </p:cNvSpPr>
          <p:nvPr>
            <p:ph type="body" idx="2"/>
          </p:nvPr>
        </p:nvSpPr>
        <p:spPr>
          <a:xfrm>
            <a:off x="4864550" y="655925"/>
            <a:ext cx="4103700" cy="4067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38" name="Google Shape;38;p5"/>
          <p:cNvPicPr preferRelativeResize="0"/>
          <p:nvPr/>
        </p:nvPicPr>
        <p:blipFill rotWithShape="1">
          <a:blip r:embed="rId2">
            <a:alphaModFix/>
          </a:blip>
          <a:srcRect/>
          <a:stretch/>
        </p:blipFill>
        <p:spPr>
          <a:xfrm>
            <a:off x="4796963" y="300088"/>
            <a:ext cx="4238875" cy="42388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SECTION_TITLE_AND_DESCRIPTION_2">
    <p:spTree>
      <p:nvGrpSpPr>
        <p:cNvPr id="1" name="Shape 39"/>
        <p:cNvGrpSpPr/>
        <p:nvPr/>
      </p:nvGrpSpPr>
      <p:grpSpPr>
        <a:xfrm>
          <a:off x="0" y="0"/>
          <a:ext cx="0" cy="0"/>
          <a:chOff x="0" y="0"/>
          <a:chExt cx="0" cy="0"/>
        </a:xfrm>
      </p:grpSpPr>
      <p:sp>
        <p:nvSpPr>
          <p:cNvPr id="40" name="Google Shape;40;p6"/>
          <p:cNvSpPr/>
          <p:nvPr/>
        </p:nvSpPr>
        <p:spPr>
          <a:xfrm>
            <a:off x="4572000" y="-125"/>
            <a:ext cx="4572000" cy="4839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6"/>
          <p:cNvSpPr txBox="1">
            <a:spLocks noGrp="1"/>
          </p:cNvSpPr>
          <p:nvPr>
            <p:ph type="subTitle" idx="1"/>
          </p:nvPr>
        </p:nvSpPr>
        <p:spPr>
          <a:xfrm>
            <a:off x="294750" y="149862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Open Sans"/>
              <a:buNone/>
              <a:defRPr sz="2100">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6"/>
          <p:cNvSpPr txBox="1">
            <a:spLocks noGrp="1"/>
          </p:cNvSpPr>
          <p:nvPr>
            <p:ph type="body" idx="2"/>
          </p:nvPr>
        </p:nvSpPr>
        <p:spPr>
          <a:xfrm>
            <a:off x="4971650" y="655925"/>
            <a:ext cx="3837000" cy="402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Open Sans"/>
              <a:buChar char="●"/>
              <a:defRPr>
                <a:latin typeface="Open Sans"/>
                <a:ea typeface="Open Sans"/>
                <a:cs typeface="Open Sans"/>
                <a:sym typeface="Open Sans"/>
              </a:defRPr>
            </a:lvl1pPr>
            <a:lvl2pPr marL="914400" lvl="1" indent="-317500" algn="l">
              <a:lnSpc>
                <a:spcPct val="115000"/>
              </a:lnSpc>
              <a:spcBef>
                <a:spcPts val="0"/>
              </a:spcBef>
              <a:spcAft>
                <a:spcPts val="0"/>
              </a:spcAft>
              <a:buSzPts val="1400"/>
              <a:buFont typeface="Open Sans"/>
              <a:buChar char="○"/>
              <a:defRPr>
                <a:latin typeface="Open Sans"/>
                <a:ea typeface="Open Sans"/>
                <a:cs typeface="Open Sans"/>
                <a:sym typeface="Open Sans"/>
              </a:defRPr>
            </a:lvl2pPr>
            <a:lvl3pPr marL="1371600" lvl="2" indent="-317500" algn="l">
              <a:lnSpc>
                <a:spcPct val="115000"/>
              </a:lnSpc>
              <a:spcBef>
                <a:spcPts val="0"/>
              </a:spcBef>
              <a:spcAft>
                <a:spcPts val="0"/>
              </a:spcAft>
              <a:buSzPts val="1400"/>
              <a:buFont typeface="Open Sans"/>
              <a:buChar char="■"/>
              <a:defRPr>
                <a:latin typeface="Open Sans"/>
                <a:ea typeface="Open Sans"/>
                <a:cs typeface="Open Sans"/>
                <a:sym typeface="Open Sans"/>
              </a:defRPr>
            </a:lvl3pPr>
            <a:lvl4pPr marL="1828800" lvl="3" indent="-317500" algn="l">
              <a:lnSpc>
                <a:spcPct val="115000"/>
              </a:lnSpc>
              <a:spcBef>
                <a:spcPts val="0"/>
              </a:spcBef>
              <a:spcAft>
                <a:spcPts val="0"/>
              </a:spcAft>
              <a:buSzPts val="1400"/>
              <a:buFont typeface="Open Sans"/>
              <a:buChar char="●"/>
              <a:defRPr>
                <a:latin typeface="Open Sans"/>
                <a:ea typeface="Open Sans"/>
                <a:cs typeface="Open Sans"/>
                <a:sym typeface="Open Sans"/>
              </a:defRPr>
            </a:lvl4pPr>
            <a:lvl5pPr marL="2286000" lvl="4" indent="-317500" algn="l">
              <a:lnSpc>
                <a:spcPct val="115000"/>
              </a:lnSpc>
              <a:spcBef>
                <a:spcPts val="0"/>
              </a:spcBef>
              <a:spcAft>
                <a:spcPts val="0"/>
              </a:spcAft>
              <a:buSzPts val="1400"/>
              <a:buFont typeface="Open Sans"/>
              <a:buChar char="○"/>
              <a:defRPr>
                <a:latin typeface="Open Sans"/>
                <a:ea typeface="Open Sans"/>
                <a:cs typeface="Open Sans"/>
                <a:sym typeface="Open Sans"/>
              </a:defRPr>
            </a:lvl5pPr>
            <a:lvl6pPr marL="2743200" lvl="5" indent="-317500" algn="l">
              <a:lnSpc>
                <a:spcPct val="115000"/>
              </a:lnSpc>
              <a:spcBef>
                <a:spcPts val="0"/>
              </a:spcBef>
              <a:spcAft>
                <a:spcPts val="0"/>
              </a:spcAft>
              <a:buSzPts val="1400"/>
              <a:buFont typeface="Open Sans"/>
              <a:buChar char="■"/>
              <a:defRPr>
                <a:latin typeface="Open Sans"/>
                <a:ea typeface="Open Sans"/>
                <a:cs typeface="Open Sans"/>
                <a:sym typeface="Open Sans"/>
              </a:defRPr>
            </a:lvl6pPr>
            <a:lvl7pPr marL="3200400" lvl="6" indent="-317500" algn="l">
              <a:lnSpc>
                <a:spcPct val="115000"/>
              </a:lnSpc>
              <a:spcBef>
                <a:spcPts val="0"/>
              </a:spcBef>
              <a:spcAft>
                <a:spcPts val="0"/>
              </a:spcAft>
              <a:buSzPts val="1400"/>
              <a:buFont typeface="Open Sans"/>
              <a:buChar char="●"/>
              <a:defRPr>
                <a:latin typeface="Open Sans"/>
                <a:ea typeface="Open Sans"/>
                <a:cs typeface="Open Sans"/>
                <a:sym typeface="Open Sans"/>
              </a:defRPr>
            </a:lvl7pPr>
            <a:lvl8pPr marL="3657600" lvl="7" indent="-317500" algn="l">
              <a:lnSpc>
                <a:spcPct val="115000"/>
              </a:lnSpc>
              <a:spcBef>
                <a:spcPts val="0"/>
              </a:spcBef>
              <a:spcAft>
                <a:spcPts val="0"/>
              </a:spcAft>
              <a:buSzPts val="1400"/>
              <a:buFont typeface="Open Sans"/>
              <a:buChar char="○"/>
              <a:defRPr>
                <a:latin typeface="Open Sans"/>
                <a:ea typeface="Open Sans"/>
                <a:cs typeface="Open Sans"/>
                <a:sym typeface="Open Sans"/>
              </a:defRPr>
            </a:lvl8pPr>
            <a:lvl9pPr marL="4114800" lvl="8" indent="-317500" algn="l">
              <a:lnSpc>
                <a:spcPct val="115000"/>
              </a:lnSpc>
              <a:spcBef>
                <a:spcPts val="0"/>
              </a:spcBef>
              <a:spcAft>
                <a:spcPts val="0"/>
              </a:spcAft>
              <a:buSzPts val="1400"/>
              <a:buFont typeface="Open Sans"/>
              <a:buChar char="■"/>
              <a:defRPr>
                <a:latin typeface="Open Sans"/>
                <a:ea typeface="Open Sans"/>
                <a:cs typeface="Open Sans"/>
                <a:sym typeface="Open Sans"/>
              </a:defRPr>
            </a:lvl9pPr>
          </a:lstStyle>
          <a:p>
            <a:endParaRPr/>
          </a:p>
        </p:txBody>
      </p:sp>
      <p:sp>
        <p:nvSpPr>
          <p:cNvPr id="43" name="Google Shape;43;p6"/>
          <p:cNvSpPr txBox="1"/>
          <p:nvPr/>
        </p:nvSpPr>
        <p:spPr>
          <a:xfrm>
            <a:off x="265500" y="655925"/>
            <a:ext cx="41037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Libre Baskerville"/>
                <a:ea typeface="Libre Baskerville"/>
                <a:cs typeface="Libre Baskerville"/>
                <a:sym typeface="Libre Baskerville"/>
              </a:rPr>
              <a:t>Agenda</a:t>
            </a:r>
            <a:endParaRPr sz="2800" b="0" i="0" u="none" strike="noStrike" cap="none">
              <a:solidFill>
                <a:srgbClr val="000000"/>
              </a:solidFill>
              <a:latin typeface="Libre Baskerville"/>
              <a:ea typeface="Libre Baskerville"/>
              <a:cs typeface="Libre Baskerville"/>
              <a:sym typeface="Libre Baskerville"/>
            </a:endParaRPr>
          </a:p>
        </p:txBody>
      </p:sp>
      <p:sp>
        <p:nvSpPr>
          <p:cNvPr id="44" name="Google Shape;44;p6"/>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6"/>
          <p:cNvSpPr/>
          <p:nvPr/>
        </p:nvSpPr>
        <p:spPr>
          <a:xfrm>
            <a:off x="4392000" y="-275"/>
            <a:ext cx="360000" cy="4839600"/>
          </a:xfrm>
          <a:prstGeom prst="rect">
            <a:avLst/>
          </a:prstGeom>
          <a:solidFill>
            <a:srgbClr val="2638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 name="Google Shape;46;p6"/>
          <p:cNvPicPr preferRelativeResize="0"/>
          <p:nvPr/>
        </p:nvPicPr>
        <p:blipFill rotWithShape="1">
          <a:blip r:embed="rId2">
            <a:alphaModFix/>
          </a:blip>
          <a:srcRect/>
          <a:stretch/>
        </p:blipFill>
        <p:spPr>
          <a:xfrm>
            <a:off x="4412680" y="66075"/>
            <a:ext cx="318650" cy="318650"/>
          </a:xfrm>
          <a:prstGeom prst="rect">
            <a:avLst/>
          </a:prstGeom>
          <a:noFill/>
          <a:ln>
            <a:noFill/>
          </a:ln>
        </p:spPr>
      </p:pic>
      <p:sp>
        <p:nvSpPr>
          <p:cNvPr id="47" name="Google Shape;47;p6"/>
          <p:cNvSpPr txBox="1">
            <a:spLocks noGrp="1"/>
          </p:cNvSpPr>
          <p:nvPr>
            <p:ph type="title"/>
          </p:nvPr>
        </p:nvSpPr>
        <p:spPr>
          <a:xfrm>
            <a:off x="37897" y="52088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Libre Baskerville"/>
              <a:buNone/>
              <a:defRPr>
                <a:latin typeface="Libre Baskerville"/>
                <a:ea typeface="Libre Baskerville"/>
                <a:cs typeface="Libre Baskerville"/>
                <a:sym typeface="Libre Baskervill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p7"/>
          <p:cNvSpPr txBox="1">
            <a:spLocks noGrp="1"/>
          </p:cNvSpPr>
          <p:nvPr>
            <p:ph type="body" idx="1"/>
          </p:nvPr>
        </p:nvSpPr>
        <p:spPr>
          <a:xfrm>
            <a:off x="408075" y="108822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Open Sans"/>
              <a:buChar char="●"/>
              <a:defRPr>
                <a:latin typeface="Open Sans"/>
                <a:ea typeface="Open Sans"/>
                <a:cs typeface="Open Sans"/>
                <a:sym typeface="Open Sans"/>
              </a:defRPr>
            </a:lvl1pPr>
            <a:lvl2pPr marL="914400" lvl="1" indent="-317500" algn="l">
              <a:lnSpc>
                <a:spcPct val="115000"/>
              </a:lnSpc>
              <a:spcBef>
                <a:spcPts val="0"/>
              </a:spcBef>
              <a:spcAft>
                <a:spcPts val="0"/>
              </a:spcAft>
              <a:buSzPts val="1400"/>
              <a:buFont typeface="Open Sans"/>
              <a:buChar char="○"/>
              <a:defRPr>
                <a:latin typeface="Open Sans"/>
                <a:ea typeface="Open Sans"/>
                <a:cs typeface="Open Sans"/>
                <a:sym typeface="Open Sans"/>
              </a:defRPr>
            </a:lvl2pPr>
            <a:lvl3pPr marL="1371600" lvl="2" indent="-317500" algn="l">
              <a:lnSpc>
                <a:spcPct val="115000"/>
              </a:lnSpc>
              <a:spcBef>
                <a:spcPts val="0"/>
              </a:spcBef>
              <a:spcAft>
                <a:spcPts val="0"/>
              </a:spcAft>
              <a:buSzPts val="1400"/>
              <a:buFont typeface="Open Sans"/>
              <a:buChar char="■"/>
              <a:defRPr>
                <a:latin typeface="Open Sans"/>
                <a:ea typeface="Open Sans"/>
                <a:cs typeface="Open Sans"/>
                <a:sym typeface="Open Sans"/>
              </a:defRPr>
            </a:lvl3pPr>
            <a:lvl4pPr marL="1828800" lvl="3" indent="-317500" algn="l">
              <a:lnSpc>
                <a:spcPct val="115000"/>
              </a:lnSpc>
              <a:spcBef>
                <a:spcPts val="0"/>
              </a:spcBef>
              <a:spcAft>
                <a:spcPts val="0"/>
              </a:spcAft>
              <a:buSzPts val="1400"/>
              <a:buFont typeface="Open Sans"/>
              <a:buChar char="●"/>
              <a:defRPr>
                <a:latin typeface="Open Sans"/>
                <a:ea typeface="Open Sans"/>
                <a:cs typeface="Open Sans"/>
                <a:sym typeface="Open Sans"/>
              </a:defRPr>
            </a:lvl4pPr>
            <a:lvl5pPr marL="2286000" lvl="4" indent="-317500" algn="l">
              <a:lnSpc>
                <a:spcPct val="115000"/>
              </a:lnSpc>
              <a:spcBef>
                <a:spcPts val="0"/>
              </a:spcBef>
              <a:spcAft>
                <a:spcPts val="0"/>
              </a:spcAft>
              <a:buSzPts val="1400"/>
              <a:buFont typeface="Open Sans"/>
              <a:buChar char="○"/>
              <a:defRPr>
                <a:latin typeface="Open Sans"/>
                <a:ea typeface="Open Sans"/>
                <a:cs typeface="Open Sans"/>
                <a:sym typeface="Open Sans"/>
              </a:defRPr>
            </a:lvl5pPr>
            <a:lvl6pPr marL="2743200" lvl="5" indent="-317500" algn="l">
              <a:lnSpc>
                <a:spcPct val="115000"/>
              </a:lnSpc>
              <a:spcBef>
                <a:spcPts val="0"/>
              </a:spcBef>
              <a:spcAft>
                <a:spcPts val="0"/>
              </a:spcAft>
              <a:buSzPts val="1400"/>
              <a:buFont typeface="Open Sans"/>
              <a:buChar char="■"/>
              <a:defRPr>
                <a:latin typeface="Open Sans"/>
                <a:ea typeface="Open Sans"/>
                <a:cs typeface="Open Sans"/>
                <a:sym typeface="Open Sans"/>
              </a:defRPr>
            </a:lvl6pPr>
            <a:lvl7pPr marL="3200400" lvl="6" indent="-317500" algn="l">
              <a:lnSpc>
                <a:spcPct val="115000"/>
              </a:lnSpc>
              <a:spcBef>
                <a:spcPts val="0"/>
              </a:spcBef>
              <a:spcAft>
                <a:spcPts val="0"/>
              </a:spcAft>
              <a:buSzPts val="1400"/>
              <a:buFont typeface="Open Sans"/>
              <a:buChar char="●"/>
              <a:defRPr>
                <a:latin typeface="Open Sans"/>
                <a:ea typeface="Open Sans"/>
                <a:cs typeface="Open Sans"/>
                <a:sym typeface="Open Sans"/>
              </a:defRPr>
            </a:lvl7pPr>
            <a:lvl8pPr marL="3657600" lvl="7" indent="-317500" algn="l">
              <a:lnSpc>
                <a:spcPct val="115000"/>
              </a:lnSpc>
              <a:spcBef>
                <a:spcPts val="0"/>
              </a:spcBef>
              <a:spcAft>
                <a:spcPts val="0"/>
              </a:spcAft>
              <a:buSzPts val="1400"/>
              <a:buFont typeface="Open Sans"/>
              <a:buChar char="○"/>
              <a:defRPr>
                <a:latin typeface="Open Sans"/>
                <a:ea typeface="Open Sans"/>
                <a:cs typeface="Open Sans"/>
                <a:sym typeface="Open Sans"/>
              </a:defRPr>
            </a:lvl8pPr>
            <a:lvl9pPr marL="4114800" lvl="8" indent="-317500" algn="l">
              <a:lnSpc>
                <a:spcPct val="115000"/>
              </a:lnSpc>
              <a:spcBef>
                <a:spcPts val="0"/>
              </a:spcBef>
              <a:spcAft>
                <a:spcPts val="0"/>
              </a:spcAft>
              <a:buSzPts val="1400"/>
              <a:buFont typeface="Open Sans"/>
              <a:buChar char="■"/>
              <a:defRPr>
                <a:latin typeface="Open Sans"/>
                <a:ea typeface="Open Sans"/>
                <a:cs typeface="Open Sans"/>
                <a:sym typeface="Open Sans"/>
              </a:defRPr>
            </a:lvl9pPr>
          </a:lstStyle>
          <a:p>
            <a:endParaRPr/>
          </a:p>
        </p:txBody>
      </p:sp>
      <p:sp>
        <p:nvSpPr>
          <p:cNvPr id="51" name="Google Shape;51;p7"/>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8"/>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debar">
  <p:cSld name="CUSTOM_5_1">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28225" y="4578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endParaRPr/>
          </a:p>
        </p:txBody>
      </p:sp>
      <p:sp>
        <p:nvSpPr>
          <p:cNvPr id="56" name="Google Shape;56;p9"/>
          <p:cNvSpPr txBox="1">
            <a:spLocks noGrp="1"/>
          </p:cNvSpPr>
          <p:nvPr>
            <p:ph type="body" idx="1"/>
          </p:nvPr>
        </p:nvSpPr>
        <p:spPr>
          <a:xfrm>
            <a:off x="488550" y="1080100"/>
            <a:ext cx="7974600" cy="3540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7" name="Google Shape;57;p9"/>
          <p:cNvSpPr/>
          <p:nvPr/>
        </p:nvSpPr>
        <p:spPr>
          <a:xfrm>
            <a:off x="0" y="0"/>
            <a:ext cx="360000" cy="4839600"/>
          </a:xfrm>
          <a:prstGeom prst="rect">
            <a:avLst/>
          </a:prstGeom>
          <a:solidFill>
            <a:srgbClr val="2638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9"/>
          <p:cNvSpPr txBox="1">
            <a:spLocks noGrp="1"/>
          </p:cNvSpPr>
          <p:nvPr>
            <p:ph type="subTitle" idx="2"/>
          </p:nvPr>
        </p:nvSpPr>
        <p:spPr>
          <a:xfrm rot="5400000">
            <a:off x="-1815912" y="2171550"/>
            <a:ext cx="3991800" cy="4965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59" name="Google Shape;59;p9"/>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9"/>
          <p:cNvPicPr preferRelativeResize="0"/>
          <p:nvPr/>
        </p:nvPicPr>
        <p:blipFill rotWithShape="1">
          <a:blip r:embed="rId2">
            <a:alphaModFix/>
          </a:blip>
          <a:srcRect/>
          <a:stretch/>
        </p:blipFill>
        <p:spPr>
          <a:xfrm>
            <a:off x="0" y="20825"/>
            <a:ext cx="360000" cy="360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Libre Baskerville"/>
              <a:buNone/>
              <a:defRPr>
                <a:latin typeface="Libre Baskerville"/>
                <a:ea typeface="Libre Baskerville"/>
                <a:cs typeface="Libre Baskerville"/>
                <a:sym typeface="Libre Baskervill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p10"/>
          <p:cNvSpPr txBox="1">
            <a:spLocks noGrp="1"/>
          </p:cNvSpPr>
          <p:nvPr>
            <p:ph type="body" idx="1"/>
          </p:nvPr>
        </p:nvSpPr>
        <p:spPr>
          <a:xfrm>
            <a:off x="517325" y="1152475"/>
            <a:ext cx="39999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Open Sans"/>
              <a:buChar char="●"/>
              <a:defRPr>
                <a:latin typeface="Open Sans"/>
                <a:ea typeface="Open Sans"/>
                <a:cs typeface="Open Sans"/>
                <a:sym typeface="Open Sans"/>
              </a:defRPr>
            </a:lvl1pPr>
            <a:lvl2pPr marL="914400" lvl="1" indent="-3302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marL="1371600" lvl="2" indent="-317500" algn="l">
              <a:lnSpc>
                <a:spcPct val="115000"/>
              </a:lnSpc>
              <a:spcBef>
                <a:spcPts val="0"/>
              </a:spcBef>
              <a:spcAft>
                <a:spcPts val="0"/>
              </a:spcAft>
              <a:buSzPts val="14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64" name="Google Shape;64;p10"/>
          <p:cNvSpPr txBox="1">
            <a:spLocks noGrp="1"/>
          </p:cNvSpPr>
          <p:nvPr>
            <p:ph type="body" idx="2"/>
          </p:nvPr>
        </p:nvSpPr>
        <p:spPr>
          <a:xfrm>
            <a:off x="5018750" y="1152475"/>
            <a:ext cx="39999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Open Sans"/>
              <a:buChar char="●"/>
              <a:defRPr>
                <a:latin typeface="Open Sans"/>
                <a:ea typeface="Open Sans"/>
                <a:cs typeface="Open Sans"/>
                <a:sym typeface="Open Sans"/>
              </a:defRPr>
            </a:lvl1pPr>
            <a:lvl2pPr marL="914400" lvl="1" indent="-3302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marL="1371600" lvl="2" indent="-317500" algn="l">
              <a:lnSpc>
                <a:spcPct val="115000"/>
              </a:lnSpc>
              <a:spcBef>
                <a:spcPts val="0"/>
              </a:spcBef>
              <a:spcAft>
                <a:spcPts val="0"/>
              </a:spcAft>
              <a:buSzPts val="14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65" name="Google Shape;65;p10"/>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Libre Baskerville"/>
              <a:buNone/>
              <a:defRPr sz="2800" b="0" i="0" u="none" strike="noStrike" cap="none">
                <a:solidFill>
                  <a:schemeClr val="dk1"/>
                </a:solidFill>
                <a:latin typeface="Libre Baskerville"/>
                <a:ea typeface="Libre Baskerville"/>
                <a:cs typeface="Libre Baskerville"/>
                <a:sym typeface="Libre Baskervill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
          <p:cNvSpPr/>
          <p:nvPr/>
        </p:nvSpPr>
        <p:spPr>
          <a:xfrm>
            <a:off x="0" y="4832938"/>
            <a:ext cx="9144000" cy="310800"/>
          </a:xfrm>
          <a:prstGeom prst="rect">
            <a:avLst/>
          </a:prstGeom>
          <a:solidFill>
            <a:srgbClr val="2638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
          <p:cNvSpPr txBox="1"/>
          <p:nvPr/>
        </p:nvSpPr>
        <p:spPr>
          <a:xfrm>
            <a:off x="93250" y="4819000"/>
            <a:ext cx="54342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Open Sans"/>
                <a:ea typeface="Open Sans"/>
                <a:cs typeface="Open Sans"/>
                <a:sym typeface="Open Sans"/>
              </a:rPr>
              <a:t>State Implementation and Scaling-up of Evidence Based Practices      @SISEPCenter</a:t>
            </a:r>
            <a:endParaRPr sz="1000" b="0" i="0" u="none" strike="noStrike" cap="none">
              <a:solidFill>
                <a:srgbClr val="FFFFFF"/>
              </a:solidFill>
              <a:latin typeface="Open Sans"/>
              <a:ea typeface="Open Sans"/>
              <a:cs typeface="Open Sans"/>
              <a:sym typeface="Open Sans"/>
            </a:endParaRPr>
          </a:p>
        </p:txBody>
      </p:sp>
      <p:sp>
        <p:nvSpPr>
          <p:cNvPr id="10" name="Google Shape;10;p1"/>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1"/>
          <p:cNvPicPr preferRelativeResize="0"/>
          <p:nvPr/>
        </p:nvPicPr>
        <p:blipFill rotWithShape="1">
          <a:blip r:embed="rId24">
            <a:alphaModFix/>
          </a:blip>
          <a:srcRect/>
          <a:stretch/>
        </p:blipFill>
        <p:spPr>
          <a:xfrm>
            <a:off x="8716300" y="4832950"/>
            <a:ext cx="338700" cy="338700"/>
          </a:xfrm>
          <a:prstGeom prst="rect">
            <a:avLst/>
          </a:prstGeom>
          <a:noFill/>
          <a:ln>
            <a:noFill/>
          </a:ln>
        </p:spPr>
      </p:pic>
      <p:pic>
        <p:nvPicPr>
          <p:cNvPr id="12" name="Google Shape;12;p1"/>
          <p:cNvPicPr preferRelativeResize="0"/>
          <p:nvPr/>
        </p:nvPicPr>
        <p:blipFill rotWithShape="1">
          <a:blip r:embed="rId25">
            <a:alphaModFix/>
          </a:blip>
          <a:srcRect/>
          <a:stretch/>
        </p:blipFill>
        <p:spPr>
          <a:xfrm>
            <a:off x="8832300" y="4864450"/>
            <a:ext cx="247800" cy="247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nZ5vspsNS1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11702" y="274575"/>
            <a:ext cx="61692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3600"/>
              <a:t>Effective Communication Methods and Practices</a:t>
            </a:r>
            <a:endParaRPr/>
          </a:p>
        </p:txBody>
      </p:sp>
      <p:sp>
        <p:nvSpPr>
          <p:cNvPr id="124" name="Google Shape;124;p24"/>
          <p:cNvSpPr txBox="1">
            <a:spLocks noGrp="1"/>
          </p:cNvSpPr>
          <p:nvPr>
            <p:ph type="subTitle" idx="2"/>
          </p:nvPr>
        </p:nvSpPr>
        <p:spPr>
          <a:xfrm>
            <a:off x="371275" y="3132150"/>
            <a:ext cx="5672700" cy="44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r>
              <a:rPr lang="en"/>
              <a:t>Facilitated by: Correy Watkins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Follow us!</a:t>
            </a:r>
            <a:endParaRPr/>
          </a:p>
        </p:txBody>
      </p:sp>
      <p:sp>
        <p:nvSpPr>
          <p:cNvPr id="209" name="Google Shape;209;p33"/>
          <p:cNvSpPr txBox="1">
            <a:spLocks noGrp="1"/>
          </p:cNvSpPr>
          <p:nvPr>
            <p:ph type="body" idx="1"/>
          </p:nvPr>
        </p:nvSpPr>
        <p:spPr>
          <a:xfrm>
            <a:off x="517325" y="1152475"/>
            <a:ext cx="41799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b="1"/>
              <a:t>Twitter/Facebook/LinkedIn</a:t>
            </a:r>
            <a:endParaRPr b="1"/>
          </a:p>
          <a:p>
            <a:pPr marL="0" lvl="0" indent="0" algn="l" rtl="0">
              <a:lnSpc>
                <a:spcPct val="115000"/>
              </a:lnSpc>
              <a:spcBef>
                <a:spcPts val="0"/>
              </a:spcBef>
              <a:spcAft>
                <a:spcPts val="0"/>
              </a:spcAft>
              <a:buSzPts val="1800"/>
              <a:buNone/>
            </a:pPr>
            <a:r>
              <a:rPr lang="en"/>
              <a:t>SISEP Center | @sisepcenter</a:t>
            </a:r>
            <a:endParaRPr/>
          </a:p>
          <a:p>
            <a:pPr marL="0" lvl="0" indent="0" algn="l" rtl="0">
              <a:lnSpc>
                <a:spcPct val="115000"/>
              </a:lnSpc>
              <a:spcBef>
                <a:spcPts val="0"/>
              </a:spcBef>
              <a:spcAft>
                <a:spcPts val="0"/>
              </a:spcAft>
              <a:buSzPts val="1800"/>
              <a:buNone/>
            </a:pPr>
            <a:r>
              <a:rPr lang="en"/>
              <a:t>NIRN | @impscience</a:t>
            </a:r>
            <a:endParaRPr/>
          </a:p>
          <a:p>
            <a:pPr marL="0" lvl="0" indent="0" algn="l" rtl="0">
              <a:lnSpc>
                <a:spcPct val="115000"/>
              </a:lnSpc>
              <a:spcBef>
                <a:spcPts val="0"/>
              </a:spcBef>
              <a:spcAft>
                <a:spcPts val="0"/>
              </a:spcAft>
              <a:buSzPts val="1800"/>
              <a:buNone/>
            </a:pPr>
            <a:endParaRPr/>
          </a:p>
          <a:p>
            <a:pPr marL="0" lvl="0" indent="0" algn="l" rtl="0">
              <a:spcBef>
                <a:spcPts val="0"/>
              </a:spcBef>
              <a:spcAft>
                <a:spcPts val="0"/>
              </a:spcAft>
              <a:buClr>
                <a:schemeClr val="dk1"/>
              </a:buClr>
              <a:buSzPts val="1800"/>
              <a:buFont typeface="Arial"/>
              <a:buNone/>
            </a:pPr>
            <a:r>
              <a:rPr lang="en" b="1"/>
              <a:t>Websites:</a:t>
            </a:r>
            <a:endParaRPr b="1"/>
          </a:p>
          <a:p>
            <a:pPr marL="0" lvl="0" indent="0" algn="l" rtl="0">
              <a:spcBef>
                <a:spcPts val="0"/>
              </a:spcBef>
              <a:spcAft>
                <a:spcPts val="0"/>
              </a:spcAft>
              <a:buClr>
                <a:schemeClr val="dk1"/>
              </a:buClr>
              <a:buSzPts val="1800"/>
              <a:buFont typeface="Arial"/>
              <a:buNone/>
            </a:pPr>
            <a:r>
              <a:rPr lang="en"/>
              <a:t>sisep.fpg.unc.edu</a:t>
            </a:r>
            <a:endParaRPr/>
          </a:p>
          <a:p>
            <a:pPr marL="0" lvl="0" indent="0" algn="l" rtl="0">
              <a:spcBef>
                <a:spcPts val="0"/>
              </a:spcBef>
              <a:spcAft>
                <a:spcPts val="0"/>
              </a:spcAft>
              <a:buClr>
                <a:schemeClr val="dk1"/>
              </a:buClr>
              <a:buSzPts val="1800"/>
              <a:buFont typeface="Arial"/>
              <a:buNone/>
            </a:pPr>
            <a:r>
              <a:rPr lang="en"/>
              <a:t>nirn.fpg.unc.edu</a:t>
            </a:r>
            <a:endParaRPr/>
          </a:p>
          <a:p>
            <a:pPr marL="0" lvl="0" indent="0" algn="l" rtl="0">
              <a:spcBef>
                <a:spcPts val="0"/>
              </a:spcBef>
              <a:spcAft>
                <a:spcPts val="0"/>
              </a:spcAft>
              <a:buClr>
                <a:schemeClr val="dk1"/>
              </a:buClr>
              <a:buSzPts val="1800"/>
              <a:buFont typeface="Arial"/>
              <a:buNone/>
            </a:pPr>
            <a:endParaRPr/>
          </a:p>
          <a:p>
            <a:pPr marL="0" lvl="0" indent="0" algn="l" rtl="0">
              <a:spcBef>
                <a:spcPts val="0"/>
              </a:spcBef>
              <a:spcAft>
                <a:spcPts val="0"/>
              </a:spcAft>
              <a:buClr>
                <a:schemeClr val="dk1"/>
              </a:buClr>
              <a:buSzPts val="1800"/>
              <a:buFont typeface="Arial"/>
              <a:buNone/>
            </a:pPr>
            <a:r>
              <a:rPr lang="en" b="1"/>
              <a:t>Email:</a:t>
            </a:r>
            <a:endParaRPr b="1"/>
          </a:p>
          <a:p>
            <a:pPr marL="0" lvl="0" indent="0" algn="l" rtl="0">
              <a:spcBef>
                <a:spcPts val="0"/>
              </a:spcBef>
              <a:spcAft>
                <a:spcPts val="0"/>
              </a:spcAft>
              <a:buClr>
                <a:schemeClr val="dk1"/>
              </a:buClr>
              <a:buSzPts val="1800"/>
              <a:buFont typeface="Arial"/>
              <a:buNone/>
            </a:pPr>
            <a:r>
              <a:rPr lang="en"/>
              <a:t>correy.watkins@unc.edu</a:t>
            </a:r>
            <a:endParaRPr/>
          </a:p>
          <a:p>
            <a:pPr marL="0" lvl="0" indent="0" algn="l" rtl="0">
              <a:lnSpc>
                <a:spcPct val="115000"/>
              </a:lnSpc>
              <a:spcBef>
                <a:spcPts val="0"/>
              </a:spcBef>
              <a:spcAft>
                <a:spcPts val="0"/>
              </a:spcAft>
              <a:buSzPts val="1800"/>
              <a:buNone/>
            </a:pPr>
            <a:endParaRPr/>
          </a:p>
        </p:txBody>
      </p:sp>
      <p:sp>
        <p:nvSpPr>
          <p:cNvPr id="210" name="Google Shape;210;p33"/>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275"/>
              <a:buFont typeface="Arial"/>
              <a:buNone/>
            </a:pPr>
            <a:fld id="{00000000-1234-1234-1234-123412341234}" type="slidenum">
              <a:rPr lang="en"/>
              <a:t>10</a:t>
            </a:fld>
            <a:endParaRPr/>
          </a:p>
        </p:txBody>
      </p:sp>
      <p:sp>
        <p:nvSpPr>
          <p:cNvPr id="211" name="Google Shape;211;p33"/>
          <p:cNvSpPr txBox="1">
            <a:spLocks noGrp="1"/>
          </p:cNvSpPr>
          <p:nvPr>
            <p:ph type="body" idx="2"/>
          </p:nvPr>
        </p:nvSpPr>
        <p:spPr>
          <a:xfrm>
            <a:off x="501875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275"/>
              <a:buFont typeface="Arial"/>
              <a:buNone/>
            </a:pPr>
            <a:fld id="{00000000-1234-1234-1234-123412341234}" type="slidenum">
              <a:rPr lang="en"/>
              <a:t>11</a:t>
            </a:fld>
            <a:endParaRPr/>
          </a:p>
        </p:txBody>
      </p:sp>
      <p:sp>
        <p:nvSpPr>
          <p:cNvPr id="217" name="Google Shape;217;p34"/>
          <p:cNvSpPr txBox="1">
            <a:spLocks noGrp="1"/>
          </p:cNvSpPr>
          <p:nvPr>
            <p:ph type="title"/>
          </p:nvPr>
        </p:nvSpPr>
        <p:spPr>
          <a:xfrm>
            <a:off x="225219" y="3155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Copyright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275"/>
              <a:buFont typeface="Arial"/>
              <a:buNone/>
            </a:pPr>
            <a:fld id="{00000000-1234-1234-1234-123412341234}" type="slidenum">
              <a:rPr lang="en"/>
              <a:t>12</a:t>
            </a:fld>
            <a:endParaRPr/>
          </a:p>
        </p:txBody>
      </p:sp>
      <p:sp>
        <p:nvSpPr>
          <p:cNvPr id="223" name="Google Shape;223;p35"/>
          <p:cNvSpPr txBox="1">
            <a:spLocks noGrp="1"/>
          </p:cNvSpPr>
          <p:nvPr>
            <p:ph type="title"/>
          </p:nvPr>
        </p:nvSpPr>
        <p:spPr>
          <a:xfrm>
            <a:off x="0" y="51435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UNC FPG Logo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descr="The classic baseball comedy routine made famous by Bud Abbott and Lou Costello. The one player they don't mention is the right fielder. According to the original script, Nobody is in right field." title="Who's on First - Abbott &amp; Costello">
            <a:hlinkClick r:id="rId3"/>
          </p:cNvPr>
          <p:cNvPicPr preferRelativeResize="0"/>
          <p:nvPr/>
        </p:nvPicPr>
        <p:blipFill>
          <a:blip r:embed="rId4">
            <a:alphaModFix/>
          </a:blip>
          <a:stretch>
            <a:fillRect/>
          </a:stretch>
        </p:blipFill>
        <p:spPr>
          <a:xfrm>
            <a:off x="1679225" y="395100"/>
            <a:ext cx="5644426" cy="410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56450" y="904225"/>
            <a:ext cx="8974800" cy="22092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lt1"/>
              </a:buClr>
              <a:buSzPct val="132142"/>
              <a:buFont typeface="Calibri"/>
              <a:buNone/>
            </a:pPr>
            <a:br>
              <a:rPr lang="en" b="1"/>
            </a:br>
            <a:r>
              <a:rPr lang="en" sz="5022" b="1"/>
              <a:t>Communication</a:t>
            </a:r>
            <a:r>
              <a:rPr lang="en" b="1"/>
              <a:t> </a:t>
            </a:r>
            <a:r>
              <a:rPr lang="en" sz="5000" b="1"/>
              <a:t>Protocols</a:t>
            </a:r>
            <a:br>
              <a:rPr lang="en" b="1"/>
            </a:br>
            <a:br>
              <a:rPr lang="en" b="1"/>
            </a:br>
            <a:r>
              <a:rPr lang="en"/>
              <a:t>Making Linked Implementation Teams Effective and Efficient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7"/>
          <p:cNvPicPr preferRelativeResize="0"/>
          <p:nvPr/>
        </p:nvPicPr>
        <p:blipFill rotWithShape="1">
          <a:blip r:embed="rId3">
            <a:alphaModFix/>
          </a:blip>
          <a:srcRect/>
          <a:stretch/>
        </p:blipFill>
        <p:spPr>
          <a:xfrm>
            <a:off x="6819782" y="1352867"/>
            <a:ext cx="402296" cy="402296"/>
          </a:xfrm>
          <a:prstGeom prst="rect">
            <a:avLst/>
          </a:prstGeom>
          <a:noFill/>
          <a:ln>
            <a:noFill/>
          </a:ln>
        </p:spPr>
      </p:pic>
      <p:sp>
        <p:nvSpPr>
          <p:cNvPr id="140" name="Google Shape;140;p27"/>
          <p:cNvSpPr/>
          <p:nvPr/>
        </p:nvSpPr>
        <p:spPr>
          <a:xfrm>
            <a:off x="337885" y="3526363"/>
            <a:ext cx="2111700" cy="924000"/>
          </a:xfrm>
          <a:prstGeom prst="rect">
            <a:avLst/>
          </a:prstGeom>
          <a:solidFill>
            <a:srgbClr val="3182B5"/>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Calibri"/>
                <a:ea typeface="Calibri"/>
                <a:cs typeface="Calibri"/>
                <a:sym typeface="Calibri"/>
              </a:rPr>
              <a:t>State</a:t>
            </a:r>
            <a:endParaRPr sz="1100"/>
          </a:p>
          <a:p>
            <a:pPr marL="0" marR="0" lvl="0" indent="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Calibri"/>
                <a:ea typeface="Calibri"/>
                <a:cs typeface="Calibri"/>
                <a:sym typeface="Calibri"/>
              </a:rPr>
              <a:t>Implementation Team</a:t>
            </a:r>
            <a:endParaRPr sz="1100"/>
          </a:p>
        </p:txBody>
      </p:sp>
      <p:sp>
        <p:nvSpPr>
          <p:cNvPr id="141" name="Google Shape;141;p27"/>
          <p:cNvSpPr/>
          <p:nvPr/>
        </p:nvSpPr>
        <p:spPr>
          <a:xfrm>
            <a:off x="1344995" y="2695761"/>
            <a:ext cx="2111700" cy="924000"/>
          </a:xfrm>
          <a:prstGeom prst="rect">
            <a:avLst/>
          </a:prstGeom>
          <a:solidFill>
            <a:srgbClr val="3182B5"/>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Calibri"/>
                <a:ea typeface="Calibri"/>
                <a:cs typeface="Calibri"/>
                <a:sym typeface="Calibri"/>
              </a:rPr>
              <a:t>Regional</a:t>
            </a:r>
            <a:endParaRPr sz="1100"/>
          </a:p>
          <a:p>
            <a:pPr marL="0" marR="0" lvl="0" indent="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Calibri"/>
                <a:ea typeface="Calibri"/>
                <a:cs typeface="Calibri"/>
                <a:sym typeface="Calibri"/>
              </a:rPr>
              <a:t>Implementation Team</a:t>
            </a:r>
            <a:endParaRPr sz="1100"/>
          </a:p>
        </p:txBody>
      </p:sp>
      <p:sp>
        <p:nvSpPr>
          <p:cNvPr id="142" name="Google Shape;142;p27"/>
          <p:cNvSpPr txBox="1">
            <a:spLocks noGrp="1"/>
          </p:cNvSpPr>
          <p:nvPr>
            <p:ph type="title"/>
          </p:nvPr>
        </p:nvSpPr>
        <p:spPr>
          <a:xfrm>
            <a:off x="337886" y="430481"/>
            <a:ext cx="6092700" cy="4071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3F3F3F"/>
              </a:buClr>
              <a:buSzPts val="2400"/>
              <a:buFont typeface="Calibri"/>
              <a:buNone/>
            </a:pPr>
            <a:r>
              <a:rPr lang="en" sz="2900">
                <a:latin typeface="Century Gothic"/>
                <a:ea typeface="Century Gothic"/>
                <a:cs typeface="Century Gothic"/>
                <a:sym typeface="Century Gothic"/>
              </a:rPr>
              <a:t>How to make internal communication flow</a:t>
            </a:r>
            <a:endParaRPr/>
          </a:p>
        </p:txBody>
      </p:sp>
      <p:sp>
        <p:nvSpPr>
          <p:cNvPr id="143" name="Google Shape;143;p27"/>
          <p:cNvSpPr/>
          <p:nvPr/>
        </p:nvSpPr>
        <p:spPr>
          <a:xfrm>
            <a:off x="431611" y="1038862"/>
            <a:ext cx="3955800" cy="43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400" b="1" i="0" u="none" strike="noStrike" cap="none">
                <a:solidFill>
                  <a:schemeClr val="accent6"/>
                </a:solidFill>
                <a:latin typeface="Calibri"/>
                <a:ea typeface="Calibri"/>
                <a:cs typeface="Calibri"/>
                <a:sym typeface="Calibri"/>
              </a:rPr>
              <a:t>Linked</a:t>
            </a:r>
            <a:r>
              <a:rPr lang="en" sz="2400" b="0" i="0" u="none" strike="noStrike" cap="none">
                <a:solidFill>
                  <a:srgbClr val="3D85C6"/>
                </a:solidFill>
                <a:latin typeface="Calibri"/>
                <a:ea typeface="Calibri"/>
                <a:cs typeface="Calibri"/>
                <a:sym typeface="Calibri"/>
              </a:rPr>
              <a:t> Implementation Teams</a:t>
            </a:r>
            <a:endParaRPr sz="2400" b="0" i="0" u="none" strike="noStrike" cap="none">
              <a:solidFill>
                <a:srgbClr val="3D85C6"/>
              </a:solidFill>
              <a:latin typeface="Calibri"/>
              <a:ea typeface="Calibri"/>
              <a:cs typeface="Calibri"/>
              <a:sym typeface="Calibri"/>
            </a:endParaRPr>
          </a:p>
        </p:txBody>
      </p:sp>
      <p:sp>
        <p:nvSpPr>
          <p:cNvPr id="144" name="Google Shape;144;p27"/>
          <p:cNvSpPr/>
          <p:nvPr/>
        </p:nvSpPr>
        <p:spPr>
          <a:xfrm rot="10800000">
            <a:off x="6542596" y="1856577"/>
            <a:ext cx="400200" cy="228000"/>
          </a:xfrm>
          <a:prstGeom prst="rightArrow">
            <a:avLst>
              <a:gd name="adj1" fmla="val 50000"/>
              <a:gd name="adj2" fmla="val 50000"/>
            </a:avLst>
          </a:prstGeom>
          <a:solidFill>
            <a:schemeClr val="accent6"/>
          </a:solidFill>
          <a:ln>
            <a:noFill/>
          </a:ln>
          <a:effectLst>
            <a:outerShdw blurRad="50800" dist="762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45" name="Google Shape;145;p27"/>
          <p:cNvSpPr/>
          <p:nvPr/>
        </p:nvSpPr>
        <p:spPr>
          <a:xfrm>
            <a:off x="6493723" y="1506900"/>
            <a:ext cx="400200" cy="228000"/>
          </a:xfrm>
          <a:prstGeom prst="rightArrow">
            <a:avLst>
              <a:gd name="adj1" fmla="val 50000"/>
              <a:gd name="adj2" fmla="val 50000"/>
            </a:avLst>
          </a:prstGeom>
          <a:solidFill>
            <a:schemeClr val="accent6"/>
          </a:solidFill>
          <a:ln>
            <a:noFill/>
          </a:ln>
          <a:effectLst>
            <a:outerShdw blurRad="50800" dist="762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46" name="Google Shape;146;p27"/>
          <p:cNvSpPr/>
          <p:nvPr/>
        </p:nvSpPr>
        <p:spPr>
          <a:xfrm>
            <a:off x="2887838" y="1883347"/>
            <a:ext cx="2111700" cy="924000"/>
          </a:xfrm>
          <a:prstGeom prst="rect">
            <a:avLst/>
          </a:prstGeom>
          <a:solidFill>
            <a:srgbClr val="3182B5"/>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Calibri"/>
                <a:ea typeface="Calibri"/>
                <a:cs typeface="Calibri"/>
                <a:sym typeface="Calibri"/>
              </a:rPr>
              <a:t>District</a:t>
            </a:r>
            <a:endParaRPr sz="1100"/>
          </a:p>
          <a:p>
            <a:pPr marL="0" marR="0" lvl="0" indent="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Calibri"/>
                <a:ea typeface="Calibri"/>
                <a:cs typeface="Calibri"/>
                <a:sym typeface="Calibri"/>
              </a:rPr>
              <a:t>Implementation Team</a:t>
            </a:r>
            <a:endParaRPr sz="1100"/>
          </a:p>
        </p:txBody>
      </p:sp>
      <p:sp>
        <p:nvSpPr>
          <p:cNvPr id="147" name="Google Shape;147;p27"/>
          <p:cNvSpPr/>
          <p:nvPr/>
        </p:nvSpPr>
        <p:spPr>
          <a:xfrm>
            <a:off x="4449275" y="1215117"/>
            <a:ext cx="2111700" cy="924000"/>
          </a:xfrm>
          <a:prstGeom prst="rect">
            <a:avLst/>
          </a:prstGeom>
          <a:solidFill>
            <a:srgbClr val="3182B5"/>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Calibri"/>
                <a:ea typeface="Calibri"/>
                <a:cs typeface="Calibri"/>
                <a:sym typeface="Calibri"/>
              </a:rPr>
              <a:t>Building</a:t>
            </a:r>
            <a:endParaRPr sz="1100"/>
          </a:p>
          <a:p>
            <a:pPr marL="0" marR="0" lvl="0" indent="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Calibri"/>
                <a:ea typeface="Calibri"/>
                <a:cs typeface="Calibri"/>
                <a:sym typeface="Calibri"/>
              </a:rPr>
              <a:t> Implementation Team</a:t>
            </a:r>
            <a:endParaRPr sz="1100"/>
          </a:p>
        </p:txBody>
      </p:sp>
      <p:sp>
        <p:nvSpPr>
          <p:cNvPr id="148" name="Google Shape;148;p27"/>
          <p:cNvSpPr/>
          <p:nvPr/>
        </p:nvSpPr>
        <p:spPr>
          <a:xfrm rot="10800000">
            <a:off x="4163722" y="1678729"/>
            <a:ext cx="353916" cy="249806"/>
          </a:xfrm>
          <a:custGeom>
            <a:avLst/>
            <a:gdLst/>
            <a:ahLst/>
            <a:cxnLst/>
            <a:rect l="l" t="t" r="r" b="b"/>
            <a:pathLst>
              <a:path w="382612" h="307453" extrusionOk="0">
                <a:moveTo>
                  <a:pt x="0" y="153727"/>
                </a:moveTo>
                <a:lnTo>
                  <a:pt x="152022" y="153727"/>
                </a:lnTo>
                <a:lnTo>
                  <a:pt x="152022" y="96079"/>
                </a:lnTo>
                <a:lnTo>
                  <a:pt x="75159" y="96079"/>
                </a:lnTo>
                <a:lnTo>
                  <a:pt x="228886" y="0"/>
                </a:lnTo>
                <a:lnTo>
                  <a:pt x="382612" y="96079"/>
                </a:lnTo>
                <a:lnTo>
                  <a:pt x="305749" y="96079"/>
                </a:lnTo>
                <a:lnTo>
                  <a:pt x="305749" y="307453"/>
                </a:lnTo>
                <a:lnTo>
                  <a:pt x="0" y="307453"/>
                </a:lnTo>
                <a:close/>
              </a:path>
            </a:pathLst>
          </a:custGeom>
          <a:solidFill>
            <a:schemeClr val="accent6"/>
          </a:solidFill>
          <a:ln>
            <a:noFill/>
          </a:ln>
          <a:effectLst>
            <a:outerShdw blurRad="50800" dist="762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49" name="Google Shape;149;p27"/>
          <p:cNvSpPr/>
          <p:nvPr/>
        </p:nvSpPr>
        <p:spPr>
          <a:xfrm>
            <a:off x="4966447" y="2168161"/>
            <a:ext cx="353916" cy="234433"/>
          </a:xfrm>
          <a:custGeom>
            <a:avLst/>
            <a:gdLst/>
            <a:ahLst/>
            <a:cxnLst/>
            <a:rect l="l" t="t" r="r" b="b"/>
            <a:pathLst>
              <a:path w="382612" h="307453" extrusionOk="0">
                <a:moveTo>
                  <a:pt x="0" y="153727"/>
                </a:moveTo>
                <a:lnTo>
                  <a:pt x="152022" y="153727"/>
                </a:lnTo>
                <a:lnTo>
                  <a:pt x="152022" y="96079"/>
                </a:lnTo>
                <a:lnTo>
                  <a:pt x="75159" y="96079"/>
                </a:lnTo>
                <a:lnTo>
                  <a:pt x="228886" y="0"/>
                </a:lnTo>
                <a:lnTo>
                  <a:pt x="382612" y="96079"/>
                </a:lnTo>
                <a:lnTo>
                  <a:pt x="305749" y="96079"/>
                </a:lnTo>
                <a:lnTo>
                  <a:pt x="305749" y="307453"/>
                </a:lnTo>
                <a:lnTo>
                  <a:pt x="0" y="307453"/>
                </a:lnTo>
                <a:close/>
              </a:path>
            </a:pathLst>
          </a:custGeom>
          <a:solidFill>
            <a:schemeClr val="accent6"/>
          </a:solidFill>
          <a:ln>
            <a:noFill/>
          </a:ln>
          <a:effectLst>
            <a:outerShdw blurRad="50800" dist="762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pic>
        <p:nvPicPr>
          <p:cNvPr id="150" name="Google Shape;150;p27"/>
          <p:cNvPicPr preferRelativeResize="0"/>
          <p:nvPr/>
        </p:nvPicPr>
        <p:blipFill rotWithShape="1">
          <a:blip r:embed="rId4">
            <a:alphaModFix/>
          </a:blip>
          <a:srcRect/>
          <a:stretch/>
        </p:blipFill>
        <p:spPr>
          <a:xfrm>
            <a:off x="7274361" y="1851347"/>
            <a:ext cx="402296" cy="402296"/>
          </a:xfrm>
          <a:prstGeom prst="rect">
            <a:avLst/>
          </a:prstGeom>
          <a:noFill/>
          <a:ln>
            <a:noFill/>
          </a:ln>
        </p:spPr>
      </p:pic>
      <p:pic>
        <p:nvPicPr>
          <p:cNvPr id="151" name="Google Shape;151;p27"/>
          <p:cNvPicPr preferRelativeResize="0"/>
          <p:nvPr/>
        </p:nvPicPr>
        <p:blipFill rotWithShape="1">
          <a:blip r:embed="rId5">
            <a:alphaModFix/>
          </a:blip>
          <a:srcRect/>
          <a:stretch/>
        </p:blipFill>
        <p:spPr>
          <a:xfrm>
            <a:off x="7274361" y="1352717"/>
            <a:ext cx="402296" cy="402296"/>
          </a:xfrm>
          <a:prstGeom prst="rect">
            <a:avLst/>
          </a:prstGeom>
          <a:noFill/>
          <a:ln>
            <a:noFill/>
          </a:ln>
        </p:spPr>
      </p:pic>
      <p:pic>
        <p:nvPicPr>
          <p:cNvPr id="152" name="Google Shape;152;p27"/>
          <p:cNvPicPr preferRelativeResize="0"/>
          <p:nvPr/>
        </p:nvPicPr>
        <p:blipFill rotWithShape="1">
          <a:blip r:embed="rId6">
            <a:alphaModFix/>
          </a:blip>
          <a:srcRect/>
          <a:stretch/>
        </p:blipFill>
        <p:spPr>
          <a:xfrm>
            <a:off x="7029954" y="1603795"/>
            <a:ext cx="402296" cy="402296"/>
          </a:xfrm>
          <a:prstGeom prst="rect">
            <a:avLst/>
          </a:prstGeom>
          <a:noFill/>
          <a:ln>
            <a:noFill/>
          </a:ln>
        </p:spPr>
      </p:pic>
      <p:pic>
        <p:nvPicPr>
          <p:cNvPr id="153" name="Google Shape;153;p27"/>
          <p:cNvPicPr preferRelativeResize="0"/>
          <p:nvPr/>
        </p:nvPicPr>
        <p:blipFill rotWithShape="1">
          <a:blip r:embed="rId7">
            <a:alphaModFix/>
          </a:blip>
          <a:srcRect/>
          <a:stretch/>
        </p:blipFill>
        <p:spPr>
          <a:xfrm>
            <a:off x="7931003" y="1637182"/>
            <a:ext cx="425091" cy="425091"/>
          </a:xfrm>
          <a:prstGeom prst="rect">
            <a:avLst/>
          </a:prstGeom>
          <a:noFill/>
          <a:ln>
            <a:noFill/>
          </a:ln>
        </p:spPr>
      </p:pic>
      <p:pic>
        <p:nvPicPr>
          <p:cNvPr id="154" name="Google Shape;154;p27"/>
          <p:cNvPicPr preferRelativeResize="0"/>
          <p:nvPr/>
        </p:nvPicPr>
        <p:blipFill rotWithShape="1">
          <a:blip r:embed="rId8">
            <a:alphaModFix/>
          </a:blip>
          <a:srcRect/>
          <a:stretch/>
        </p:blipFill>
        <p:spPr>
          <a:xfrm>
            <a:off x="8353470" y="1570873"/>
            <a:ext cx="455898" cy="455898"/>
          </a:xfrm>
          <a:prstGeom prst="rect">
            <a:avLst/>
          </a:prstGeom>
          <a:noFill/>
          <a:ln>
            <a:noFill/>
          </a:ln>
        </p:spPr>
      </p:pic>
      <p:pic>
        <p:nvPicPr>
          <p:cNvPr id="155" name="Google Shape;155;p27"/>
          <p:cNvPicPr preferRelativeResize="0"/>
          <p:nvPr/>
        </p:nvPicPr>
        <p:blipFill rotWithShape="1">
          <a:blip r:embed="rId9">
            <a:alphaModFix/>
          </a:blip>
          <a:srcRect/>
          <a:stretch/>
        </p:blipFill>
        <p:spPr>
          <a:xfrm>
            <a:off x="8537854" y="1868505"/>
            <a:ext cx="425091" cy="425091"/>
          </a:xfrm>
          <a:prstGeom prst="rect">
            <a:avLst/>
          </a:prstGeom>
          <a:noFill/>
          <a:ln>
            <a:noFill/>
          </a:ln>
        </p:spPr>
      </p:pic>
      <p:pic>
        <p:nvPicPr>
          <p:cNvPr id="156" name="Google Shape;156;p27"/>
          <p:cNvPicPr preferRelativeResize="0"/>
          <p:nvPr/>
        </p:nvPicPr>
        <p:blipFill rotWithShape="1">
          <a:blip r:embed="rId8">
            <a:alphaModFix/>
          </a:blip>
          <a:srcRect/>
          <a:stretch/>
        </p:blipFill>
        <p:spPr>
          <a:xfrm>
            <a:off x="8106180" y="1265902"/>
            <a:ext cx="455898" cy="455898"/>
          </a:xfrm>
          <a:prstGeom prst="rect">
            <a:avLst/>
          </a:prstGeom>
          <a:noFill/>
          <a:ln>
            <a:noFill/>
          </a:ln>
        </p:spPr>
      </p:pic>
      <p:pic>
        <p:nvPicPr>
          <p:cNvPr id="157" name="Google Shape;157;p27"/>
          <p:cNvPicPr preferRelativeResize="0"/>
          <p:nvPr/>
        </p:nvPicPr>
        <p:blipFill rotWithShape="1">
          <a:blip r:embed="rId10">
            <a:alphaModFix/>
          </a:blip>
          <a:srcRect/>
          <a:stretch/>
        </p:blipFill>
        <p:spPr>
          <a:xfrm>
            <a:off x="8155438" y="1933547"/>
            <a:ext cx="455898" cy="455898"/>
          </a:xfrm>
          <a:prstGeom prst="rect">
            <a:avLst/>
          </a:prstGeom>
          <a:noFill/>
          <a:ln>
            <a:noFill/>
          </a:ln>
        </p:spPr>
      </p:pic>
      <p:pic>
        <p:nvPicPr>
          <p:cNvPr id="158" name="Google Shape;158;p27"/>
          <p:cNvPicPr preferRelativeResize="0"/>
          <p:nvPr/>
        </p:nvPicPr>
        <p:blipFill rotWithShape="1">
          <a:blip r:embed="rId11">
            <a:alphaModFix/>
          </a:blip>
          <a:srcRect/>
          <a:stretch/>
        </p:blipFill>
        <p:spPr>
          <a:xfrm>
            <a:off x="8566015" y="1251979"/>
            <a:ext cx="425091" cy="425091"/>
          </a:xfrm>
          <a:prstGeom prst="rect">
            <a:avLst/>
          </a:prstGeom>
          <a:noFill/>
          <a:ln>
            <a:noFill/>
          </a:ln>
        </p:spPr>
      </p:pic>
      <p:sp>
        <p:nvSpPr>
          <p:cNvPr id="159" name="Google Shape;159;p27"/>
          <p:cNvSpPr/>
          <p:nvPr/>
        </p:nvSpPr>
        <p:spPr>
          <a:xfrm flipH="1">
            <a:off x="7418269" y="2292009"/>
            <a:ext cx="919200" cy="375000"/>
          </a:xfrm>
          <a:prstGeom prst="curvedUpArrow">
            <a:avLst>
              <a:gd name="adj1" fmla="val 25000"/>
              <a:gd name="adj2" fmla="val 50000"/>
              <a:gd name="adj3" fmla="val 25000"/>
            </a:avLst>
          </a:prstGeom>
          <a:solidFill>
            <a:schemeClr val="accent6"/>
          </a:solidFill>
          <a:ln>
            <a:noFill/>
          </a:ln>
          <a:effectLst>
            <a:outerShdw blurRad="50800" dist="762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 name="Google Shape;160;p27"/>
          <p:cNvSpPr/>
          <p:nvPr/>
        </p:nvSpPr>
        <p:spPr>
          <a:xfrm rot="10800000" flipH="1">
            <a:off x="7506886" y="1064885"/>
            <a:ext cx="984300" cy="286500"/>
          </a:xfrm>
          <a:prstGeom prst="curvedUpArrow">
            <a:avLst>
              <a:gd name="adj1" fmla="val 25000"/>
              <a:gd name="adj2" fmla="val 50000"/>
              <a:gd name="adj3" fmla="val 25000"/>
            </a:avLst>
          </a:prstGeom>
          <a:solidFill>
            <a:schemeClr val="accent6"/>
          </a:solidFill>
          <a:ln>
            <a:noFill/>
          </a:ln>
          <a:effectLst>
            <a:outerShdw blurRad="50800" dist="762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61" name="Google Shape;161;p27"/>
          <p:cNvPicPr preferRelativeResize="0"/>
          <p:nvPr/>
        </p:nvPicPr>
        <p:blipFill rotWithShape="1">
          <a:blip r:embed="rId12">
            <a:alphaModFix/>
          </a:blip>
          <a:srcRect/>
          <a:stretch/>
        </p:blipFill>
        <p:spPr>
          <a:xfrm>
            <a:off x="6813289" y="1851347"/>
            <a:ext cx="402296" cy="402296"/>
          </a:xfrm>
          <a:prstGeom prst="rect">
            <a:avLst/>
          </a:prstGeom>
          <a:noFill/>
          <a:ln>
            <a:noFill/>
          </a:ln>
        </p:spPr>
      </p:pic>
      <p:sp>
        <p:nvSpPr>
          <p:cNvPr id="162" name="Google Shape;162;p27"/>
          <p:cNvSpPr/>
          <p:nvPr/>
        </p:nvSpPr>
        <p:spPr>
          <a:xfrm>
            <a:off x="6643883" y="2236868"/>
            <a:ext cx="944159" cy="276998"/>
          </a:xfrm>
          <a:prstGeom prst="rect">
            <a:avLst/>
          </a:prstGeom>
        </p:spPr>
        <p:txBody>
          <a:bodyPr>
            <a:prstTxWarp prst="textPlain">
              <a:avLst/>
            </a:prstTxWarp>
          </a:bodyPr>
          <a:lstStyle/>
          <a:p>
            <a:pPr lvl="0" algn="ctr"/>
            <a:r>
              <a:rPr b="0" i="0">
                <a:ln>
                  <a:noFill/>
                </a:ln>
                <a:solidFill>
                  <a:srgbClr val="000000"/>
                </a:solidFill>
                <a:latin typeface="Calibri"/>
              </a:rPr>
              <a:t>Teachers </a:t>
            </a:r>
          </a:p>
        </p:txBody>
      </p:sp>
      <p:sp>
        <p:nvSpPr>
          <p:cNvPr id="163" name="Google Shape;163;p27"/>
          <p:cNvSpPr/>
          <p:nvPr/>
        </p:nvSpPr>
        <p:spPr>
          <a:xfrm>
            <a:off x="8228953" y="2267620"/>
            <a:ext cx="944156" cy="276998"/>
          </a:xfrm>
          <a:prstGeom prst="rect">
            <a:avLst/>
          </a:prstGeom>
        </p:spPr>
        <p:txBody>
          <a:bodyPr>
            <a:prstTxWarp prst="textPlain">
              <a:avLst/>
            </a:prstTxWarp>
          </a:bodyPr>
          <a:lstStyle/>
          <a:p>
            <a:pPr lvl="0" algn="ctr"/>
            <a:r>
              <a:rPr b="0" i="0">
                <a:ln>
                  <a:noFill/>
                </a:ln>
                <a:solidFill>
                  <a:srgbClr val="000000"/>
                </a:solidFill>
                <a:latin typeface="Calibri"/>
              </a:rPr>
              <a:t>Students </a:t>
            </a:r>
          </a:p>
        </p:txBody>
      </p:sp>
      <p:sp>
        <p:nvSpPr>
          <p:cNvPr id="164" name="Google Shape;164;p27"/>
          <p:cNvSpPr/>
          <p:nvPr/>
        </p:nvSpPr>
        <p:spPr>
          <a:xfrm rot="10800000">
            <a:off x="2566853" y="2475755"/>
            <a:ext cx="353916" cy="249806"/>
          </a:xfrm>
          <a:custGeom>
            <a:avLst/>
            <a:gdLst/>
            <a:ahLst/>
            <a:cxnLst/>
            <a:rect l="l" t="t" r="r" b="b"/>
            <a:pathLst>
              <a:path w="382612" h="307453" extrusionOk="0">
                <a:moveTo>
                  <a:pt x="0" y="153727"/>
                </a:moveTo>
                <a:lnTo>
                  <a:pt x="152022" y="153727"/>
                </a:lnTo>
                <a:lnTo>
                  <a:pt x="152022" y="96079"/>
                </a:lnTo>
                <a:lnTo>
                  <a:pt x="75159" y="96079"/>
                </a:lnTo>
                <a:lnTo>
                  <a:pt x="228886" y="0"/>
                </a:lnTo>
                <a:lnTo>
                  <a:pt x="382612" y="96079"/>
                </a:lnTo>
                <a:lnTo>
                  <a:pt x="305749" y="96079"/>
                </a:lnTo>
                <a:lnTo>
                  <a:pt x="305749" y="307453"/>
                </a:lnTo>
                <a:lnTo>
                  <a:pt x="0" y="307453"/>
                </a:lnTo>
                <a:close/>
              </a:path>
            </a:pathLst>
          </a:custGeom>
          <a:solidFill>
            <a:schemeClr val="accent6"/>
          </a:solidFill>
          <a:ln>
            <a:noFill/>
          </a:ln>
          <a:effectLst>
            <a:outerShdw blurRad="50800" dist="762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65" name="Google Shape;165;p27"/>
          <p:cNvSpPr/>
          <p:nvPr/>
        </p:nvSpPr>
        <p:spPr>
          <a:xfrm>
            <a:off x="3446696" y="2807251"/>
            <a:ext cx="353916" cy="234433"/>
          </a:xfrm>
          <a:custGeom>
            <a:avLst/>
            <a:gdLst/>
            <a:ahLst/>
            <a:cxnLst/>
            <a:rect l="l" t="t" r="r" b="b"/>
            <a:pathLst>
              <a:path w="382612" h="307453" extrusionOk="0">
                <a:moveTo>
                  <a:pt x="0" y="153727"/>
                </a:moveTo>
                <a:lnTo>
                  <a:pt x="152022" y="153727"/>
                </a:lnTo>
                <a:lnTo>
                  <a:pt x="152022" y="96079"/>
                </a:lnTo>
                <a:lnTo>
                  <a:pt x="75159" y="96079"/>
                </a:lnTo>
                <a:lnTo>
                  <a:pt x="228886" y="0"/>
                </a:lnTo>
                <a:lnTo>
                  <a:pt x="382612" y="96079"/>
                </a:lnTo>
                <a:lnTo>
                  <a:pt x="305749" y="96079"/>
                </a:lnTo>
                <a:lnTo>
                  <a:pt x="305749" y="307453"/>
                </a:lnTo>
                <a:lnTo>
                  <a:pt x="0" y="307453"/>
                </a:lnTo>
                <a:close/>
              </a:path>
            </a:pathLst>
          </a:custGeom>
          <a:solidFill>
            <a:schemeClr val="accent6"/>
          </a:solidFill>
          <a:ln>
            <a:noFill/>
          </a:ln>
          <a:effectLst>
            <a:outerShdw blurRad="50800" dist="762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66" name="Google Shape;166;p27"/>
          <p:cNvSpPr/>
          <p:nvPr/>
        </p:nvSpPr>
        <p:spPr>
          <a:xfrm rot="10800000">
            <a:off x="1000920" y="3327601"/>
            <a:ext cx="353916" cy="249806"/>
          </a:xfrm>
          <a:custGeom>
            <a:avLst/>
            <a:gdLst/>
            <a:ahLst/>
            <a:cxnLst/>
            <a:rect l="l" t="t" r="r" b="b"/>
            <a:pathLst>
              <a:path w="382612" h="307453" extrusionOk="0">
                <a:moveTo>
                  <a:pt x="0" y="153727"/>
                </a:moveTo>
                <a:lnTo>
                  <a:pt x="152022" y="153727"/>
                </a:lnTo>
                <a:lnTo>
                  <a:pt x="152022" y="96079"/>
                </a:lnTo>
                <a:lnTo>
                  <a:pt x="75159" y="96079"/>
                </a:lnTo>
                <a:lnTo>
                  <a:pt x="228886" y="0"/>
                </a:lnTo>
                <a:lnTo>
                  <a:pt x="382612" y="96079"/>
                </a:lnTo>
                <a:lnTo>
                  <a:pt x="305749" y="96079"/>
                </a:lnTo>
                <a:lnTo>
                  <a:pt x="305749" y="307453"/>
                </a:lnTo>
                <a:lnTo>
                  <a:pt x="0" y="307453"/>
                </a:lnTo>
                <a:close/>
              </a:path>
            </a:pathLst>
          </a:custGeom>
          <a:solidFill>
            <a:schemeClr val="accent6"/>
          </a:solidFill>
          <a:ln>
            <a:noFill/>
          </a:ln>
          <a:effectLst>
            <a:outerShdw blurRad="50800" dist="762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67" name="Google Shape;167;p27"/>
          <p:cNvSpPr/>
          <p:nvPr/>
        </p:nvSpPr>
        <p:spPr>
          <a:xfrm>
            <a:off x="2422898" y="3672653"/>
            <a:ext cx="353916" cy="234433"/>
          </a:xfrm>
          <a:custGeom>
            <a:avLst/>
            <a:gdLst/>
            <a:ahLst/>
            <a:cxnLst/>
            <a:rect l="l" t="t" r="r" b="b"/>
            <a:pathLst>
              <a:path w="382612" h="307453" extrusionOk="0">
                <a:moveTo>
                  <a:pt x="0" y="153727"/>
                </a:moveTo>
                <a:lnTo>
                  <a:pt x="152022" y="153727"/>
                </a:lnTo>
                <a:lnTo>
                  <a:pt x="152022" y="96079"/>
                </a:lnTo>
                <a:lnTo>
                  <a:pt x="75159" y="96079"/>
                </a:lnTo>
                <a:lnTo>
                  <a:pt x="228886" y="0"/>
                </a:lnTo>
                <a:lnTo>
                  <a:pt x="382612" y="96079"/>
                </a:lnTo>
                <a:lnTo>
                  <a:pt x="305749" y="96079"/>
                </a:lnTo>
                <a:lnTo>
                  <a:pt x="305749" y="307453"/>
                </a:lnTo>
                <a:lnTo>
                  <a:pt x="0" y="307453"/>
                </a:lnTo>
                <a:close/>
              </a:path>
            </a:pathLst>
          </a:custGeom>
          <a:solidFill>
            <a:schemeClr val="accent6"/>
          </a:solidFill>
          <a:ln>
            <a:noFill/>
          </a:ln>
          <a:effectLst>
            <a:outerShdw blurRad="50800" dist="762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11700" y="4472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020">
                <a:latin typeface="Arial"/>
                <a:ea typeface="Arial"/>
                <a:cs typeface="Arial"/>
                <a:sym typeface="Arial"/>
              </a:rPr>
              <a:t>Communication Protocol</a:t>
            </a:r>
            <a:endParaRPr sz="3020">
              <a:latin typeface="Arial"/>
              <a:ea typeface="Arial"/>
              <a:cs typeface="Arial"/>
              <a:sym typeface="Arial"/>
            </a:endParaRPr>
          </a:p>
        </p:txBody>
      </p:sp>
      <p:sp>
        <p:nvSpPr>
          <p:cNvPr id="173" name="Google Shape;173;p28"/>
          <p:cNvSpPr txBox="1">
            <a:spLocks noGrp="1"/>
          </p:cNvSpPr>
          <p:nvPr>
            <p:ph type="body" idx="1"/>
          </p:nvPr>
        </p:nvSpPr>
        <p:spPr>
          <a:xfrm>
            <a:off x="475000" y="763925"/>
            <a:ext cx="8280900" cy="3940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None/>
            </a:pPr>
            <a:r>
              <a:rPr lang="en" sz="2400" b="1">
                <a:solidFill>
                  <a:schemeClr val="dk1"/>
                </a:solidFill>
                <a:latin typeface="Arial"/>
                <a:ea typeface="Arial"/>
                <a:cs typeface="Arial"/>
                <a:sym typeface="Arial"/>
              </a:rPr>
              <a:t>What is it?</a:t>
            </a:r>
            <a:endParaRPr sz="2400">
              <a:solidFill>
                <a:schemeClr val="dk1"/>
              </a:solidFill>
              <a:latin typeface="Arial"/>
              <a:ea typeface="Arial"/>
              <a:cs typeface="Arial"/>
              <a:sym typeface="Arial"/>
            </a:endParaRPr>
          </a:p>
          <a:p>
            <a:pPr marL="0" lvl="0" indent="0" algn="ctr" rtl="0">
              <a:lnSpc>
                <a:spcPct val="100000"/>
              </a:lnSpc>
              <a:spcBef>
                <a:spcPts val="0"/>
              </a:spcBef>
              <a:spcAft>
                <a:spcPts val="0"/>
              </a:spcAft>
              <a:buNone/>
            </a:pPr>
            <a:endParaRPr sz="2400">
              <a:solidFill>
                <a:schemeClr val="dk1"/>
              </a:solidFill>
              <a:latin typeface="Arial"/>
              <a:ea typeface="Arial"/>
              <a:cs typeface="Arial"/>
              <a:sym typeface="Arial"/>
            </a:endParaRPr>
          </a:p>
          <a:p>
            <a:pPr marL="457200" lvl="0" indent="0" algn="ctr" rtl="0">
              <a:lnSpc>
                <a:spcPct val="100000"/>
              </a:lnSpc>
              <a:spcBef>
                <a:spcPts val="0"/>
              </a:spcBef>
              <a:spcAft>
                <a:spcPts val="0"/>
              </a:spcAft>
              <a:buNone/>
            </a:pPr>
            <a:r>
              <a:rPr lang="en" sz="2400">
                <a:solidFill>
                  <a:schemeClr val="dk1"/>
                </a:solidFill>
                <a:latin typeface="Arial"/>
                <a:ea typeface="Arial"/>
                <a:cs typeface="Arial"/>
                <a:sym typeface="Arial"/>
              </a:rPr>
              <a:t>A </a:t>
            </a:r>
            <a:r>
              <a:rPr lang="en" sz="2400" b="1">
                <a:solidFill>
                  <a:schemeClr val="dk1"/>
                </a:solidFill>
                <a:latin typeface="Arial"/>
                <a:ea typeface="Arial"/>
                <a:cs typeface="Arial"/>
                <a:sym typeface="Arial"/>
              </a:rPr>
              <a:t>written</a:t>
            </a:r>
            <a:r>
              <a:rPr lang="en" sz="2400">
                <a:solidFill>
                  <a:schemeClr val="dk1"/>
                </a:solidFill>
                <a:latin typeface="Arial"/>
                <a:ea typeface="Arial"/>
                <a:cs typeface="Arial"/>
                <a:sym typeface="Arial"/>
              </a:rPr>
              <a:t> document outlining the frequency, type, format, and content parameters of </a:t>
            </a:r>
            <a:r>
              <a:rPr lang="en" sz="2400" b="1">
                <a:solidFill>
                  <a:schemeClr val="dk1"/>
                </a:solidFill>
                <a:latin typeface="Arial"/>
                <a:ea typeface="Arial"/>
                <a:cs typeface="Arial"/>
                <a:sym typeface="Arial"/>
              </a:rPr>
              <a:t>communication</a:t>
            </a:r>
            <a:r>
              <a:rPr lang="en" sz="2400">
                <a:solidFill>
                  <a:schemeClr val="dk1"/>
                </a:solidFill>
                <a:latin typeface="Arial"/>
                <a:ea typeface="Arial"/>
                <a:cs typeface="Arial"/>
                <a:sym typeface="Arial"/>
              </a:rPr>
              <a:t> with stakeholders and </a:t>
            </a:r>
            <a:r>
              <a:rPr lang="en" sz="2400" b="1">
                <a:solidFill>
                  <a:schemeClr val="dk1"/>
                </a:solidFill>
                <a:latin typeface="Arial"/>
                <a:ea typeface="Arial"/>
                <a:cs typeface="Arial"/>
                <a:sym typeface="Arial"/>
              </a:rPr>
              <a:t>between teams</a:t>
            </a:r>
            <a:r>
              <a:rPr lang="en"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2400" b="1">
              <a:latin typeface="Arial"/>
              <a:ea typeface="Arial"/>
              <a:cs typeface="Arial"/>
              <a:sym typeface="Arial"/>
            </a:endParaRPr>
          </a:p>
        </p:txBody>
      </p:sp>
      <p:sp>
        <p:nvSpPr>
          <p:cNvPr id="174" name="Google Shape;174;p28"/>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020">
                <a:latin typeface="Arial"/>
                <a:ea typeface="Arial"/>
                <a:cs typeface="Arial"/>
                <a:sym typeface="Arial"/>
              </a:rPr>
              <a:t>Communication Protocol</a:t>
            </a:r>
            <a:endParaRPr sz="3020">
              <a:latin typeface="Arial"/>
              <a:ea typeface="Arial"/>
              <a:cs typeface="Arial"/>
              <a:sym typeface="Arial"/>
            </a:endParaRPr>
          </a:p>
        </p:txBody>
      </p:sp>
      <p:sp>
        <p:nvSpPr>
          <p:cNvPr id="180" name="Google Shape;180;p29"/>
          <p:cNvSpPr txBox="1">
            <a:spLocks noGrp="1"/>
          </p:cNvSpPr>
          <p:nvPr>
            <p:ph type="body" idx="1"/>
          </p:nvPr>
        </p:nvSpPr>
        <p:spPr>
          <a:xfrm>
            <a:off x="475000" y="763925"/>
            <a:ext cx="8280900" cy="3940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500" b="1">
                <a:solidFill>
                  <a:schemeClr val="dk1"/>
                </a:solidFill>
                <a:latin typeface="Arial"/>
                <a:ea typeface="Arial"/>
                <a:cs typeface="Arial"/>
                <a:sym typeface="Arial"/>
              </a:rPr>
              <a:t>Why?</a:t>
            </a:r>
            <a:endParaRPr sz="2500" b="1">
              <a:solidFill>
                <a:schemeClr val="dk1"/>
              </a:solidFill>
              <a:latin typeface="Arial"/>
              <a:ea typeface="Arial"/>
              <a:cs typeface="Arial"/>
              <a:sym typeface="Arial"/>
            </a:endParaRPr>
          </a:p>
          <a:p>
            <a:pPr marL="457200" lvl="0" indent="-342900" algn="l" rtl="0">
              <a:lnSpc>
                <a:spcPct val="100000"/>
              </a:lnSpc>
              <a:spcBef>
                <a:spcPts val="0"/>
              </a:spcBef>
              <a:spcAft>
                <a:spcPts val="0"/>
              </a:spcAft>
              <a:buClr>
                <a:schemeClr val="dk1"/>
              </a:buClr>
              <a:buSzPts val="1800"/>
              <a:buFont typeface="Arial"/>
              <a:buChar char="●"/>
            </a:pPr>
            <a:r>
              <a:rPr lang="en" b="1">
                <a:solidFill>
                  <a:srgbClr val="0070C0"/>
                </a:solidFill>
                <a:latin typeface="Arial"/>
                <a:ea typeface="Arial"/>
                <a:cs typeface="Arial"/>
                <a:sym typeface="Arial"/>
              </a:rPr>
              <a:t>Communicate</a:t>
            </a:r>
            <a:r>
              <a:rPr lang="en">
                <a:solidFill>
                  <a:schemeClr val="dk1"/>
                </a:solidFill>
                <a:latin typeface="Arial"/>
                <a:ea typeface="Arial"/>
                <a:cs typeface="Arial"/>
                <a:sym typeface="Arial"/>
              </a:rPr>
              <a:t> progress and celebrate success between </a:t>
            </a:r>
            <a:r>
              <a:rPr lang="en" b="1">
                <a:solidFill>
                  <a:srgbClr val="0070C0"/>
                </a:solidFill>
                <a:latin typeface="Arial"/>
                <a:ea typeface="Arial"/>
                <a:cs typeface="Arial"/>
                <a:sym typeface="Arial"/>
              </a:rPr>
              <a:t>linked</a:t>
            </a:r>
            <a:r>
              <a:rPr lang="en">
                <a:solidFill>
                  <a:schemeClr val="dk1"/>
                </a:solidFill>
                <a:latin typeface="Arial"/>
                <a:ea typeface="Arial"/>
                <a:cs typeface="Arial"/>
                <a:sym typeface="Arial"/>
              </a:rPr>
              <a:t> teams or groups </a:t>
            </a:r>
            <a:endParaRPr>
              <a:solidFill>
                <a:schemeClr val="dk1"/>
              </a:solidFill>
              <a:latin typeface="Arial"/>
              <a:ea typeface="Arial"/>
              <a:cs typeface="Arial"/>
              <a:sym typeface="Arial"/>
            </a:endParaRPr>
          </a:p>
          <a:p>
            <a:pPr marL="457200" lvl="0" indent="-342900" algn="l" rtl="0">
              <a:lnSpc>
                <a:spcPct val="100000"/>
              </a:lnSpc>
              <a:spcBef>
                <a:spcPts val="0"/>
              </a:spcBef>
              <a:spcAft>
                <a:spcPts val="0"/>
              </a:spcAft>
              <a:buClr>
                <a:schemeClr val="dk1"/>
              </a:buClr>
              <a:buSzPts val="1800"/>
              <a:buFont typeface="Arial"/>
              <a:buChar char="●"/>
            </a:pPr>
            <a:r>
              <a:rPr lang="en" b="1">
                <a:solidFill>
                  <a:srgbClr val="0070C0"/>
                </a:solidFill>
                <a:latin typeface="Arial"/>
                <a:ea typeface="Arial"/>
                <a:cs typeface="Arial"/>
                <a:sym typeface="Arial"/>
              </a:rPr>
              <a:t>Report</a:t>
            </a:r>
            <a:r>
              <a:rPr lang="en">
                <a:solidFill>
                  <a:schemeClr val="dk1"/>
                </a:solidFill>
                <a:latin typeface="Arial"/>
                <a:ea typeface="Arial"/>
                <a:cs typeface="Arial"/>
                <a:sym typeface="Arial"/>
              </a:rPr>
              <a:t> systemic </a:t>
            </a:r>
            <a:r>
              <a:rPr lang="en" b="1">
                <a:solidFill>
                  <a:srgbClr val="0070C0"/>
                </a:solidFill>
                <a:latin typeface="Arial"/>
                <a:ea typeface="Arial"/>
                <a:cs typeface="Arial"/>
                <a:sym typeface="Arial"/>
              </a:rPr>
              <a:t>barriers</a:t>
            </a:r>
            <a:r>
              <a:rPr lang="en">
                <a:solidFill>
                  <a:schemeClr val="dk1"/>
                </a:solidFill>
                <a:latin typeface="Arial"/>
                <a:ea typeface="Arial"/>
                <a:cs typeface="Arial"/>
                <a:sym typeface="Arial"/>
              </a:rPr>
              <a:t> preventing or hindering implementation and:</a:t>
            </a:r>
            <a:endParaRPr>
              <a:solidFill>
                <a:schemeClr val="dk1"/>
              </a:solidFill>
              <a:latin typeface="Arial"/>
              <a:ea typeface="Arial"/>
              <a:cs typeface="Arial"/>
              <a:sym typeface="Arial"/>
            </a:endParaRPr>
          </a:p>
          <a:p>
            <a:pPr marL="914400" lvl="1" indent="-342900" algn="l" rtl="0">
              <a:lnSpc>
                <a:spcPct val="100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Should be resolved by one of the groups </a:t>
            </a:r>
            <a:endParaRPr sz="1800">
              <a:solidFill>
                <a:schemeClr val="dk1"/>
              </a:solidFill>
              <a:latin typeface="Arial"/>
              <a:ea typeface="Arial"/>
              <a:cs typeface="Arial"/>
              <a:sym typeface="Arial"/>
            </a:endParaRPr>
          </a:p>
          <a:p>
            <a:pPr marL="914400" lvl="1" indent="-342900" algn="l" rtl="0">
              <a:lnSpc>
                <a:spcPct val="100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Need to be moved ‘up the line’ to the group that can best address the barrier</a:t>
            </a:r>
            <a:endParaRPr sz="1800">
              <a:solidFill>
                <a:schemeClr val="dk1"/>
              </a:solidFill>
              <a:latin typeface="Arial"/>
              <a:ea typeface="Arial"/>
              <a:cs typeface="Arial"/>
              <a:sym typeface="Arial"/>
            </a:endParaRPr>
          </a:p>
          <a:p>
            <a:pPr marL="457200" lvl="0" indent="-342900" algn="l" rtl="0">
              <a:lnSpc>
                <a:spcPct val="100000"/>
              </a:lnSpc>
              <a:spcBef>
                <a:spcPts val="0"/>
              </a:spcBef>
              <a:spcAft>
                <a:spcPts val="0"/>
              </a:spcAft>
              <a:buClr>
                <a:schemeClr val="dk1"/>
              </a:buClr>
              <a:buSzPts val="1800"/>
              <a:buFont typeface="Arial"/>
              <a:buChar char="●"/>
            </a:pPr>
            <a:r>
              <a:rPr lang="en" b="1">
                <a:solidFill>
                  <a:srgbClr val="0070C0"/>
                </a:solidFill>
                <a:latin typeface="Arial"/>
                <a:ea typeface="Arial"/>
                <a:cs typeface="Arial"/>
                <a:sym typeface="Arial"/>
              </a:rPr>
              <a:t>Report</a:t>
            </a:r>
            <a:r>
              <a:rPr lang="en">
                <a:solidFill>
                  <a:schemeClr val="dk1"/>
                </a:solidFill>
                <a:latin typeface="Arial"/>
                <a:ea typeface="Arial"/>
                <a:cs typeface="Arial"/>
                <a:sym typeface="Arial"/>
              </a:rPr>
              <a:t> on </a:t>
            </a:r>
            <a:r>
              <a:rPr lang="en" b="1">
                <a:solidFill>
                  <a:srgbClr val="0070C0"/>
                </a:solidFill>
                <a:latin typeface="Arial"/>
                <a:ea typeface="Arial"/>
                <a:cs typeface="Arial"/>
                <a:sym typeface="Arial"/>
              </a:rPr>
              <a:t>actions taken </a:t>
            </a:r>
            <a:r>
              <a:rPr lang="en">
                <a:solidFill>
                  <a:schemeClr val="dk1"/>
                </a:solidFill>
                <a:latin typeface="Arial"/>
                <a:ea typeface="Arial"/>
                <a:cs typeface="Arial"/>
                <a:sym typeface="Arial"/>
              </a:rPr>
              <a:t>to resolve or address past issues</a:t>
            </a:r>
            <a:endParaRPr>
              <a:solidFill>
                <a:schemeClr val="dk1"/>
              </a:solidFill>
              <a:latin typeface="Arial"/>
              <a:ea typeface="Arial"/>
              <a:cs typeface="Arial"/>
              <a:sym typeface="Arial"/>
            </a:endParaRPr>
          </a:p>
          <a:p>
            <a:pPr marL="457200" lvl="0" indent="-342900" algn="l" rtl="0">
              <a:lnSpc>
                <a:spcPct val="100000"/>
              </a:lnSpc>
              <a:spcBef>
                <a:spcPts val="0"/>
              </a:spcBef>
              <a:spcAft>
                <a:spcPts val="0"/>
              </a:spcAft>
              <a:buClr>
                <a:schemeClr val="dk1"/>
              </a:buClr>
              <a:buSzPts val="1800"/>
              <a:buFont typeface="Arial"/>
              <a:buChar char="●"/>
            </a:pPr>
            <a:r>
              <a:rPr lang="en" b="1">
                <a:solidFill>
                  <a:srgbClr val="0070C0"/>
                </a:solidFill>
                <a:latin typeface="Arial"/>
                <a:ea typeface="Arial"/>
                <a:cs typeface="Arial"/>
                <a:sym typeface="Arial"/>
              </a:rPr>
              <a:t>Revisit</a:t>
            </a:r>
            <a:r>
              <a:rPr lang="en">
                <a:solidFill>
                  <a:schemeClr val="dk1"/>
                </a:solidFill>
                <a:latin typeface="Arial"/>
                <a:ea typeface="Arial"/>
                <a:cs typeface="Arial"/>
                <a:sym typeface="Arial"/>
              </a:rPr>
              <a:t> past decisions and agreements to ensure that solutions remain functional </a:t>
            </a:r>
            <a:endParaRPr>
              <a:solidFill>
                <a:schemeClr val="dk1"/>
              </a:solidFill>
              <a:latin typeface="Arial"/>
              <a:ea typeface="Arial"/>
              <a:cs typeface="Arial"/>
              <a:sym typeface="Arial"/>
            </a:endParaRPr>
          </a:p>
          <a:p>
            <a:pPr marL="457200" lvl="0" indent="0" algn="l" rtl="0">
              <a:lnSpc>
                <a:spcPct val="115000"/>
              </a:lnSpc>
              <a:spcBef>
                <a:spcPts val="0"/>
              </a:spcBef>
              <a:spcAft>
                <a:spcPts val="0"/>
              </a:spcAft>
              <a:buNone/>
            </a:pPr>
            <a:endParaRPr b="1">
              <a:latin typeface="Arial"/>
              <a:ea typeface="Arial"/>
              <a:cs typeface="Arial"/>
              <a:sym typeface="Arial"/>
            </a:endParaRPr>
          </a:p>
        </p:txBody>
      </p:sp>
      <p:sp>
        <p:nvSpPr>
          <p:cNvPr id="181" name="Google Shape;181;p29"/>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11700" y="7639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020">
                <a:latin typeface="Arial"/>
                <a:ea typeface="Arial"/>
                <a:cs typeface="Arial"/>
                <a:sym typeface="Arial"/>
              </a:rPr>
              <a:t>Communication Protocol</a:t>
            </a:r>
            <a:endParaRPr sz="3020">
              <a:latin typeface="Arial"/>
              <a:ea typeface="Arial"/>
              <a:cs typeface="Arial"/>
              <a:sym typeface="Arial"/>
            </a:endParaRPr>
          </a:p>
        </p:txBody>
      </p:sp>
      <p:sp>
        <p:nvSpPr>
          <p:cNvPr id="187" name="Google Shape;187;p30"/>
          <p:cNvSpPr txBox="1">
            <a:spLocks noGrp="1"/>
          </p:cNvSpPr>
          <p:nvPr>
            <p:ph type="body" idx="1"/>
          </p:nvPr>
        </p:nvSpPr>
        <p:spPr>
          <a:xfrm>
            <a:off x="551400" y="763925"/>
            <a:ext cx="8280900" cy="39408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r>
              <a:rPr lang="en" sz="2400" b="1">
                <a:solidFill>
                  <a:schemeClr val="dk1"/>
                </a:solidFill>
                <a:latin typeface="Arial"/>
                <a:ea typeface="Arial"/>
                <a:cs typeface="Arial"/>
                <a:sym typeface="Arial"/>
              </a:rPr>
              <a:t>Who?</a:t>
            </a:r>
            <a:endParaRPr sz="2400" b="1">
              <a:solidFill>
                <a:schemeClr val="dk1"/>
              </a:solidFill>
              <a:latin typeface="Arial"/>
              <a:ea typeface="Arial"/>
              <a:cs typeface="Arial"/>
              <a:sym typeface="Arial"/>
            </a:endParaRPr>
          </a:p>
          <a:p>
            <a:pPr marL="457200" lvl="0" indent="-381000" algn="l" rtl="0">
              <a:lnSpc>
                <a:spcPct val="100000"/>
              </a:lnSpc>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Implementation Teams and Workgroups</a:t>
            </a:r>
            <a:endParaRPr sz="2400" b="1">
              <a:solidFill>
                <a:srgbClr val="0070C0"/>
              </a:solidFill>
              <a:latin typeface="Arial"/>
              <a:ea typeface="Arial"/>
              <a:cs typeface="Arial"/>
              <a:sym typeface="Arial"/>
            </a:endParaRPr>
          </a:p>
        </p:txBody>
      </p:sp>
      <p:sp>
        <p:nvSpPr>
          <p:cNvPr id="188" name="Google Shape;188;p30"/>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020">
                <a:latin typeface="Arial"/>
                <a:ea typeface="Arial"/>
                <a:cs typeface="Arial"/>
                <a:sym typeface="Arial"/>
              </a:rPr>
              <a:t>Communication Protocol</a:t>
            </a:r>
            <a:endParaRPr sz="3020">
              <a:latin typeface="Arial"/>
              <a:ea typeface="Arial"/>
              <a:cs typeface="Arial"/>
              <a:sym typeface="Arial"/>
            </a:endParaRPr>
          </a:p>
        </p:txBody>
      </p:sp>
      <p:sp>
        <p:nvSpPr>
          <p:cNvPr id="194" name="Google Shape;194;p31"/>
          <p:cNvSpPr txBox="1">
            <a:spLocks noGrp="1"/>
          </p:cNvSpPr>
          <p:nvPr>
            <p:ph type="body" idx="1"/>
          </p:nvPr>
        </p:nvSpPr>
        <p:spPr>
          <a:xfrm>
            <a:off x="475000" y="763925"/>
            <a:ext cx="8280900" cy="394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None/>
            </a:pPr>
            <a:r>
              <a:rPr lang="en" sz="2400" b="1">
                <a:solidFill>
                  <a:schemeClr val="dk1"/>
                </a:solidFill>
                <a:latin typeface="Arial"/>
                <a:ea typeface="Arial"/>
                <a:cs typeface="Arial"/>
                <a:sym typeface="Arial"/>
              </a:rPr>
              <a:t>How?  </a:t>
            </a:r>
            <a:endParaRPr sz="2400">
              <a:solidFill>
                <a:schemeClr val="dk1"/>
              </a:solidFill>
              <a:latin typeface="Arial"/>
              <a:ea typeface="Arial"/>
              <a:cs typeface="Arial"/>
              <a:sym typeface="Arial"/>
            </a:endParaRPr>
          </a:p>
          <a:p>
            <a:pPr marL="342900" lvl="0" indent="-381000" algn="l" rtl="0">
              <a:lnSpc>
                <a:spcPct val="100000"/>
              </a:lnSpc>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Develop collaboratively with relevant implementation teams</a:t>
            </a:r>
            <a:endParaRPr sz="2400">
              <a:solidFill>
                <a:schemeClr val="dk1"/>
              </a:solidFill>
              <a:latin typeface="Arial"/>
              <a:ea typeface="Arial"/>
              <a:cs typeface="Arial"/>
              <a:sym typeface="Arial"/>
            </a:endParaRPr>
          </a:p>
          <a:p>
            <a:pPr marL="342900" lvl="0" indent="-381000" algn="l" rtl="0">
              <a:lnSpc>
                <a:spcPct val="100000"/>
              </a:lnSpc>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Evaluate for satisfaction, effectiveness, and functionality</a:t>
            </a:r>
            <a:endParaRPr sz="2400">
              <a:solidFill>
                <a:schemeClr val="dk1"/>
              </a:solidFill>
              <a:latin typeface="Arial"/>
              <a:ea typeface="Arial"/>
              <a:cs typeface="Arial"/>
              <a:sym typeface="Arial"/>
            </a:endParaRPr>
          </a:p>
          <a:p>
            <a:pPr marL="342900" lvl="0" indent="-381000" algn="l" rtl="0">
              <a:lnSpc>
                <a:spcPct val="100000"/>
              </a:lnSpc>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Adjust to meet needs and purpose</a:t>
            </a:r>
            <a:endParaRPr sz="2400" b="1">
              <a:solidFill>
                <a:schemeClr val="dk1"/>
              </a:solidFill>
              <a:latin typeface="Arial"/>
              <a:ea typeface="Arial"/>
              <a:cs typeface="Arial"/>
              <a:sym typeface="Arial"/>
            </a:endParaRPr>
          </a:p>
          <a:p>
            <a:pPr marL="457200" lvl="0" indent="0" algn="l" rtl="0">
              <a:lnSpc>
                <a:spcPct val="115000"/>
              </a:lnSpc>
              <a:spcBef>
                <a:spcPts val="0"/>
              </a:spcBef>
              <a:spcAft>
                <a:spcPts val="0"/>
              </a:spcAft>
              <a:buNone/>
            </a:pPr>
            <a:endParaRPr sz="2400" b="1">
              <a:latin typeface="Arial"/>
              <a:ea typeface="Arial"/>
              <a:cs typeface="Arial"/>
              <a:sym typeface="Arial"/>
            </a:endParaRPr>
          </a:p>
        </p:txBody>
      </p:sp>
      <p:sp>
        <p:nvSpPr>
          <p:cNvPr id="195" name="Google Shape;195;p31"/>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body" idx="1"/>
          </p:nvPr>
        </p:nvSpPr>
        <p:spPr>
          <a:xfrm>
            <a:off x="247650" y="93518"/>
            <a:ext cx="7915200" cy="613200"/>
          </a:xfrm>
          <a:prstGeom prst="rect">
            <a:avLst/>
          </a:prstGeom>
          <a:noFill/>
          <a:ln>
            <a:noFill/>
          </a:ln>
        </p:spPr>
        <p:txBody>
          <a:bodyPr spcFirstLastPara="1" wrap="square" lIns="68575" tIns="34275" rIns="68575" bIns="34275" anchor="t" anchorCtr="0">
            <a:noAutofit/>
          </a:bodyPr>
          <a:lstStyle/>
          <a:p>
            <a:pPr marL="88900" lvl="0" indent="0" algn="l" rtl="0">
              <a:lnSpc>
                <a:spcPct val="90000"/>
              </a:lnSpc>
              <a:spcBef>
                <a:spcPts val="800"/>
              </a:spcBef>
              <a:spcAft>
                <a:spcPts val="0"/>
              </a:spcAft>
              <a:buSzPts val="1400"/>
              <a:buNone/>
            </a:pPr>
            <a:r>
              <a:rPr lang="en" sz="4100"/>
              <a:t>Activity: Reviewing</a:t>
            </a:r>
            <a:r>
              <a:rPr lang="en" sz="3000"/>
              <a:t> some </a:t>
            </a:r>
            <a:r>
              <a:rPr lang="en" sz="3000">
                <a:solidFill>
                  <a:schemeClr val="dk1"/>
                </a:solidFill>
              </a:rPr>
              <a:t>examples</a:t>
            </a:r>
            <a:endParaRPr/>
          </a:p>
        </p:txBody>
      </p:sp>
      <p:pic>
        <p:nvPicPr>
          <p:cNvPr id="201" name="Google Shape;201;p32"/>
          <p:cNvPicPr preferRelativeResize="0"/>
          <p:nvPr/>
        </p:nvPicPr>
        <p:blipFill rotWithShape="1">
          <a:blip r:embed="rId3">
            <a:alphaModFix/>
          </a:blip>
          <a:srcRect/>
          <a:stretch/>
        </p:blipFill>
        <p:spPr>
          <a:xfrm>
            <a:off x="5676841" y="895349"/>
            <a:ext cx="2791602" cy="3744484"/>
          </a:xfrm>
          <a:prstGeom prst="rect">
            <a:avLst/>
          </a:prstGeom>
          <a:noFill/>
          <a:ln>
            <a:noFill/>
          </a:ln>
        </p:spPr>
      </p:pic>
      <p:pic>
        <p:nvPicPr>
          <p:cNvPr id="202" name="Google Shape;202;p32"/>
          <p:cNvPicPr preferRelativeResize="0"/>
          <p:nvPr/>
        </p:nvPicPr>
        <p:blipFill rotWithShape="1">
          <a:blip r:embed="rId4">
            <a:alphaModFix/>
          </a:blip>
          <a:srcRect/>
          <a:stretch/>
        </p:blipFill>
        <p:spPr>
          <a:xfrm>
            <a:off x="247650" y="1341867"/>
            <a:ext cx="4795837" cy="3050316"/>
          </a:xfrm>
          <a:prstGeom prst="rect">
            <a:avLst/>
          </a:prstGeom>
          <a:noFill/>
          <a:ln>
            <a:noFill/>
          </a:ln>
        </p:spPr>
      </p:pic>
      <p:sp>
        <p:nvSpPr>
          <p:cNvPr id="203" name="Google Shape;203;p32"/>
          <p:cNvSpPr/>
          <p:nvPr/>
        </p:nvSpPr>
        <p:spPr>
          <a:xfrm>
            <a:off x="4091488" y="2372711"/>
            <a:ext cx="1903800" cy="1513200"/>
          </a:xfrm>
          <a:prstGeom prst="roundRect">
            <a:avLst>
              <a:gd name="adj"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 sz="1500" b="0" i="0" u="none" strike="noStrike" cap="none">
                <a:solidFill>
                  <a:schemeClr val="lt1"/>
                </a:solidFill>
                <a:latin typeface="Arial"/>
                <a:ea typeface="Arial"/>
                <a:cs typeface="Arial"/>
                <a:sym typeface="Arial"/>
              </a:rPr>
              <a:t>See</a:t>
            </a:r>
            <a:endParaRPr sz="1100"/>
          </a:p>
          <a:p>
            <a:pPr marL="0" marR="0" lvl="0" indent="0" algn="ctr" rtl="0">
              <a:lnSpc>
                <a:spcPct val="100000"/>
              </a:lnSpc>
              <a:spcBef>
                <a:spcPts val="0"/>
              </a:spcBef>
              <a:spcAft>
                <a:spcPts val="0"/>
              </a:spcAft>
              <a:buNone/>
            </a:pPr>
            <a:r>
              <a:rPr lang="en" sz="1500" b="0" i="0" u="none" strike="noStrike" cap="none">
                <a:solidFill>
                  <a:schemeClr val="lt1"/>
                </a:solidFill>
                <a:latin typeface="Arial"/>
                <a:ea typeface="Arial"/>
                <a:cs typeface="Arial"/>
                <a:sym typeface="Arial"/>
              </a:rPr>
              <a:t>RIT-DIT Communication Protocol Activity in Participant Guide </a:t>
            </a: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SEP Training Template">
  <a:themeElements>
    <a:clrScheme name="Simple Light">
      <a:dk1>
        <a:srgbClr val="000000"/>
      </a:dk1>
      <a:lt1>
        <a:srgbClr val="FFFFFF"/>
      </a:lt1>
      <a:dk2>
        <a:srgbClr val="595959"/>
      </a:dk2>
      <a:lt2>
        <a:srgbClr val="EEEEEE"/>
      </a:lt2>
      <a:accent1>
        <a:srgbClr val="F5C14D"/>
      </a:accent1>
      <a:accent2>
        <a:srgbClr val="F69E25"/>
      </a:accent2>
      <a:accent3>
        <a:srgbClr val="F04C36"/>
      </a:accent3>
      <a:accent4>
        <a:srgbClr val="263878"/>
      </a:accent4>
      <a:accent5>
        <a:srgbClr val="6B768C"/>
      </a:accent5>
      <a:accent6>
        <a:srgbClr val="47ABE1"/>
      </a:accent6>
      <a:hlink>
        <a:srgbClr val="F04C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Words>
  <Application>Microsoft Macintosh PowerPoint</Application>
  <PresentationFormat>On-screen Show (16:9)</PresentationFormat>
  <Paragraphs>67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Arial</vt:lpstr>
      <vt:lpstr>Century Gothic</vt:lpstr>
      <vt:lpstr>Libre Baskerville</vt:lpstr>
      <vt:lpstr>Open Sans</vt:lpstr>
      <vt:lpstr>SISEP Training Template</vt:lpstr>
      <vt:lpstr>Effective Communication Methods and Practices</vt:lpstr>
      <vt:lpstr>PowerPoint Presentation</vt:lpstr>
      <vt:lpstr> Communication Protocols  Making Linked Implementation Teams Effective and Efficient</vt:lpstr>
      <vt:lpstr>How to make internal communication flow</vt:lpstr>
      <vt:lpstr>Communication Protocol</vt:lpstr>
      <vt:lpstr>Communication Protocol</vt:lpstr>
      <vt:lpstr>Communication Protocol</vt:lpstr>
      <vt:lpstr>Communication Protocol</vt:lpstr>
      <vt:lpstr>PowerPoint Presentation</vt:lpstr>
      <vt:lpstr>Follow us!</vt:lpstr>
      <vt:lpstr>Copyright</vt:lpstr>
      <vt:lpstr>UNC FPG Logo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Communication Methods and Practices</dc:title>
  <cp:lastModifiedBy>Microsoft Office User</cp:lastModifiedBy>
  <cp:revision>1</cp:revision>
  <dcterms:modified xsi:type="dcterms:W3CDTF">2023-02-05T00:23:34Z</dcterms:modified>
</cp:coreProperties>
</file>