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16"/>
  </p:notesMasterIdLst>
  <p:sldIdLst>
    <p:sldId id="256" r:id="rId3"/>
    <p:sldId id="258" r:id="rId4"/>
    <p:sldId id="259" r:id="rId5"/>
    <p:sldId id="269" r:id="rId6"/>
    <p:sldId id="270" r:id="rId7"/>
    <p:sldId id="257" r:id="rId8"/>
    <p:sldId id="815" r:id="rId9"/>
    <p:sldId id="275" r:id="rId10"/>
    <p:sldId id="276" r:id="rId11"/>
    <p:sldId id="330" r:id="rId12"/>
    <p:sldId id="331" r:id="rId13"/>
    <p:sldId id="326"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idharan, Tracey" initials="ST" lastIdx="1" clrIdx="0">
    <p:extLst>
      <p:ext uri="{19B8F6BF-5375-455C-9EA6-DF929625EA0E}">
        <p15:presenceInfo xmlns:p15="http://schemas.microsoft.com/office/powerpoint/2012/main" userId="S::Tracey.Sridharan@azed.gov::7c9f87c5-dab0-4aed-828e-40e530d9f25f" providerId="AD"/>
      </p:ext>
    </p:extLst>
  </p:cmAuthor>
  <p:cmAuthor id="2" name="Jason" initials="Jb" lastIdx="17" clrIdx="1">
    <p:extLst>
      <p:ext uri="{19B8F6BF-5375-455C-9EA6-DF929625EA0E}">
        <p15:presenceInfo xmlns:p15="http://schemas.microsoft.com/office/powerpoint/2012/main" userId="Ja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2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95DD7-B686-4AFB-807F-6CB3A448A788}" v="17" dt="2021-09-29T17:34:20.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2" autoAdjust="0"/>
    <p:restoredTop sz="73276" autoAdjust="0"/>
  </p:normalViewPr>
  <p:slideViewPr>
    <p:cSldViewPr snapToGrid="0">
      <p:cViewPr varScale="1">
        <p:scale>
          <a:sx n="71" d="100"/>
          <a:sy n="71" d="100"/>
        </p:scale>
        <p:origin x="1904" y="168"/>
      </p:cViewPr>
      <p:guideLst/>
    </p:cSldViewPr>
  </p:slideViewPr>
  <p:outlineViewPr>
    <p:cViewPr>
      <p:scale>
        <a:sx n="33" d="100"/>
        <a:sy n="33" d="100"/>
      </p:scale>
      <p:origin x="0" y="-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B87C1-2678-40CF-98C3-920B9899EC0A}"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70EA718C-9A5E-4A80-917C-DA2F50B825F7}">
      <dgm:prSet custT="1"/>
      <dgm:spPr/>
      <dgm:t>
        <a:bodyPr/>
        <a:lstStyle/>
        <a:p>
          <a:r>
            <a:rPr lang="en-US" sz="3200" b="0" dirty="0">
              <a:latin typeface="Railway"/>
            </a:rPr>
            <a:t>Increase</a:t>
          </a:r>
        </a:p>
      </dgm:t>
      <dgm:extLst>
        <a:ext uri="{E40237B7-FDA0-4F09-8148-C483321AD2D9}">
          <dgm14:cNvPr xmlns:dgm14="http://schemas.microsoft.com/office/drawing/2010/diagram" id="0" name="" descr="Increase knowledge and skills related to inclusive leadership and virtual professional learning&#10;&#10;Increase knowledge of and ability to use new tools&#10;&#10;Build a stronger program network&#10;"/>
        </a:ext>
      </dgm:extLst>
    </dgm:pt>
    <dgm:pt modelId="{CB7F4D60-A305-459F-9121-67C69163EFE4}" type="parTrans" cxnId="{AF9063D5-07A0-474C-9B06-75D7B77DCDA3}">
      <dgm:prSet/>
      <dgm:spPr/>
      <dgm:t>
        <a:bodyPr/>
        <a:lstStyle/>
        <a:p>
          <a:endParaRPr lang="en-US"/>
        </a:p>
      </dgm:t>
    </dgm:pt>
    <dgm:pt modelId="{892A6DC2-1C47-4F89-904B-2C212A7AC752}" type="sibTrans" cxnId="{AF9063D5-07A0-474C-9B06-75D7B77DCDA3}">
      <dgm:prSet/>
      <dgm:spPr/>
      <dgm:t>
        <a:bodyPr/>
        <a:lstStyle/>
        <a:p>
          <a:endParaRPr lang="en-US"/>
        </a:p>
      </dgm:t>
    </dgm:pt>
    <dgm:pt modelId="{1B9E0509-2DB0-4E0E-BEB4-8CE9FC9C7528}">
      <dgm:prSet custT="1"/>
      <dgm:spPr/>
      <dgm:t>
        <a:bodyPr/>
        <a:lstStyle/>
        <a:p>
          <a:r>
            <a:rPr lang="en-US" sz="2400" dirty="0">
              <a:latin typeface="Railway"/>
            </a:rPr>
            <a:t>knowledge and skills related to inclusive leadership and virtual professional learning</a:t>
          </a:r>
        </a:p>
      </dgm:t>
      <dgm:extLst>
        <a:ext uri="{E40237B7-FDA0-4F09-8148-C483321AD2D9}">
          <dgm14:cNvPr xmlns:dgm14="http://schemas.microsoft.com/office/drawing/2010/diagram" id="0" name="" descr="Increase knowledge and skills related to inclusive leadership and virtual professional learning&#10;&#10;Increase knowledge of and ability to use new tools&#10;&#10;Build a stronger program network&#10;"/>
        </a:ext>
      </dgm:extLst>
    </dgm:pt>
    <dgm:pt modelId="{A47C1EDB-C541-4211-AAE5-F108F0D84D5B}" type="parTrans" cxnId="{B9F7FE38-17CA-4278-BA7F-8B43C0E2B80D}">
      <dgm:prSet/>
      <dgm:spPr/>
      <dgm:t>
        <a:bodyPr/>
        <a:lstStyle/>
        <a:p>
          <a:endParaRPr lang="en-US"/>
        </a:p>
      </dgm:t>
    </dgm:pt>
    <dgm:pt modelId="{41DFD676-155D-4243-89A8-7A4F9B85525E}" type="sibTrans" cxnId="{B9F7FE38-17CA-4278-BA7F-8B43C0E2B80D}">
      <dgm:prSet/>
      <dgm:spPr/>
      <dgm:t>
        <a:bodyPr/>
        <a:lstStyle/>
        <a:p>
          <a:endParaRPr lang="en-US"/>
        </a:p>
      </dgm:t>
    </dgm:pt>
    <dgm:pt modelId="{7DD8CACF-AF42-40E6-AD36-821BB9C285B6}">
      <dgm:prSet custT="1"/>
      <dgm:spPr/>
      <dgm:t>
        <a:bodyPr/>
        <a:lstStyle/>
        <a:p>
          <a:r>
            <a:rPr lang="en-US" sz="3200" b="0" dirty="0">
              <a:solidFill>
                <a:schemeClr val="tx1"/>
              </a:solidFill>
              <a:latin typeface="Railway"/>
            </a:rPr>
            <a:t>Increase</a:t>
          </a:r>
        </a:p>
      </dgm:t>
      <dgm:extLst>
        <a:ext uri="{E40237B7-FDA0-4F09-8148-C483321AD2D9}">
          <dgm14:cNvPr xmlns:dgm14="http://schemas.microsoft.com/office/drawing/2010/diagram" id="0" name="" descr="Increase knowledge and skills related to inclusive leadership and virtual professional learning&#10;&#10;Increase knowledge of and ability to use new tools&#10;&#10;Build a stronger program network&#10;"/>
        </a:ext>
      </dgm:extLst>
    </dgm:pt>
    <dgm:pt modelId="{A269242F-6782-447B-B993-C4606BB74C44}" type="parTrans" cxnId="{F513D8E2-5665-4D94-8B5E-BEFDDA8CAEC3}">
      <dgm:prSet/>
      <dgm:spPr/>
      <dgm:t>
        <a:bodyPr/>
        <a:lstStyle/>
        <a:p>
          <a:endParaRPr lang="en-US"/>
        </a:p>
      </dgm:t>
    </dgm:pt>
    <dgm:pt modelId="{E1B9C8F1-3745-4444-8946-6957187519E5}" type="sibTrans" cxnId="{F513D8E2-5665-4D94-8B5E-BEFDDA8CAEC3}">
      <dgm:prSet/>
      <dgm:spPr/>
      <dgm:t>
        <a:bodyPr/>
        <a:lstStyle/>
        <a:p>
          <a:endParaRPr lang="en-US"/>
        </a:p>
      </dgm:t>
    </dgm:pt>
    <dgm:pt modelId="{D6D1E3F6-2E50-475C-8663-07A493820788}">
      <dgm:prSet/>
      <dgm:spPr/>
      <dgm:t>
        <a:bodyPr/>
        <a:lstStyle/>
        <a:p>
          <a:r>
            <a:rPr lang="en-US" dirty="0">
              <a:latin typeface="Railway"/>
            </a:rPr>
            <a:t>knowledge of and ability to use new tools</a:t>
          </a:r>
        </a:p>
      </dgm:t>
      <dgm:extLst>
        <a:ext uri="{E40237B7-FDA0-4F09-8148-C483321AD2D9}">
          <dgm14:cNvPr xmlns:dgm14="http://schemas.microsoft.com/office/drawing/2010/diagram" id="0" name="" descr="Increase knowledge and skills related to inclusive leadership and virtual professional learning&#10;&#10;Increase knowledge of and ability to use new tools&#10;&#10;Build a stronger program network&#10;"/>
        </a:ext>
      </dgm:extLst>
    </dgm:pt>
    <dgm:pt modelId="{309E237E-36DD-4F1A-8331-BFA07AC72AA7}" type="parTrans" cxnId="{9A82237D-B11E-4637-B339-D3C92711223D}">
      <dgm:prSet/>
      <dgm:spPr/>
      <dgm:t>
        <a:bodyPr/>
        <a:lstStyle/>
        <a:p>
          <a:endParaRPr lang="en-US"/>
        </a:p>
      </dgm:t>
    </dgm:pt>
    <dgm:pt modelId="{A0268105-08F7-4E81-8D15-4C5382E7A93B}" type="sibTrans" cxnId="{9A82237D-B11E-4637-B339-D3C92711223D}">
      <dgm:prSet/>
      <dgm:spPr/>
      <dgm:t>
        <a:bodyPr/>
        <a:lstStyle/>
        <a:p>
          <a:endParaRPr lang="en-US"/>
        </a:p>
      </dgm:t>
    </dgm:pt>
    <dgm:pt modelId="{E9FA9B5A-BBF6-497E-8E52-E74FFD1B0559}">
      <dgm:prSet custT="1"/>
      <dgm:spPr/>
      <dgm:t>
        <a:bodyPr/>
        <a:lstStyle/>
        <a:p>
          <a:r>
            <a:rPr lang="en-US" sz="3200" dirty="0">
              <a:latin typeface="Railway"/>
            </a:rPr>
            <a:t>Build</a:t>
          </a:r>
        </a:p>
      </dgm:t>
      <dgm:extLst>
        <a:ext uri="{E40237B7-FDA0-4F09-8148-C483321AD2D9}">
          <dgm14:cNvPr xmlns:dgm14="http://schemas.microsoft.com/office/drawing/2010/diagram" id="0" name="" descr="Increase knowledge and skills related to inclusive leadership and virtual professional learning&#10;&#10;Increase knowledge of and ability to use new tools&#10;&#10;Build a stronger program network&#10;"/>
        </a:ext>
      </dgm:extLst>
    </dgm:pt>
    <dgm:pt modelId="{F526A59C-143D-444C-BFD7-68F7BCF3D739}" type="parTrans" cxnId="{8C211541-8229-4FDA-9A7F-378DFD00D76A}">
      <dgm:prSet/>
      <dgm:spPr/>
      <dgm:t>
        <a:bodyPr/>
        <a:lstStyle/>
        <a:p>
          <a:endParaRPr lang="en-US"/>
        </a:p>
      </dgm:t>
    </dgm:pt>
    <dgm:pt modelId="{4D2D90A5-8956-4DAF-9861-BDEE54812AFC}" type="sibTrans" cxnId="{8C211541-8229-4FDA-9A7F-378DFD00D76A}">
      <dgm:prSet/>
      <dgm:spPr/>
      <dgm:t>
        <a:bodyPr/>
        <a:lstStyle/>
        <a:p>
          <a:endParaRPr lang="en-US"/>
        </a:p>
      </dgm:t>
    </dgm:pt>
    <dgm:pt modelId="{273D0BDB-DB44-465A-861A-30A266BEA50F}">
      <dgm:prSet/>
      <dgm:spPr/>
      <dgm:t>
        <a:bodyPr/>
        <a:lstStyle/>
        <a:p>
          <a:r>
            <a:rPr lang="en-US" dirty="0">
              <a:latin typeface="Railway"/>
            </a:rPr>
            <a:t>a stronger program network</a:t>
          </a:r>
        </a:p>
      </dgm:t>
      <dgm:extLst>
        <a:ext uri="{E40237B7-FDA0-4F09-8148-C483321AD2D9}">
          <dgm14:cNvPr xmlns:dgm14="http://schemas.microsoft.com/office/drawing/2010/diagram" id="0" name="" descr="Increase knowledge and skills related to inclusive leadership and virtual professional learning&#10;&#10;Increase knowledge of and ability to use new tools&#10;&#10;Build a stronger program network&#10;"/>
        </a:ext>
      </dgm:extLst>
    </dgm:pt>
    <dgm:pt modelId="{108ECBDE-D02D-4586-878F-8B5106A85AC5}" type="parTrans" cxnId="{528EFEAE-65A9-48D5-9487-C85FDB9043A9}">
      <dgm:prSet/>
      <dgm:spPr/>
      <dgm:t>
        <a:bodyPr/>
        <a:lstStyle/>
        <a:p>
          <a:endParaRPr lang="en-US"/>
        </a:p>
      </dgm:t>
    </dgm:pt>
    <dgm:pt modelId="{AD0E99B1-1DDF-4972-82D8-F725D76E36DC}" type="sibTrans" cxnId="{528EFEAE-65A9-48D5-9487-C85FDB9043A9}">
      <dgm:prSet/>
      <dgm:spPr/>
      <dgm:t>
        <a:bodyPr/>
        <a:lstStyle/>
        <a:p>
          <a:endParaRPr lang="en-US"/>
        </a:p>
      </dgm:t>
    </dgm:pt>
    <dgm:pt modelId="{155F86B5-64F4-4F35-A32F-DCD91C2FC0B8}" type="pres">
      <dgm:prSet presAssocID="{ECFB87C1-2678-40CF-98C3-920B9899EC0A}" presName="Name0" presStyleCnt="0">
        <dgm:presLayoutVars>
          <dgm:dir/>
          <dgm:animLvl val="lvl"/>
          <dgm:resizeHandles val="exact"/>
        </dgm:presLayoutVars>
      </dgm:prSet>
      <dgm:spPr/>
    </dgm:pt>
    <dgm:pt modelId="{B96E89D1-5B5C-4763-AE43-53421845FD07}" type="pres">
      <dgm:prSet presAssocID="{70EA718C-9A5E-4A80-917C-DA2F50B825F7}" presName="linNode" presStyleCnt="0"/>
      <dgm:spPr/>
    </dgm:pt>
    <dgm:pt modelId="{8E629C75-1314-4142-8395-14FE7F15DA00}" type="pres">
      <dgm:prSet presAssocID="{70EA718C-9A5E-4A80-917C-DA2F50B825F7}" presName="parentText" presStyleLbl="alignNode1" presStyleIdx="0" presStyleCnt="3">
        <dgm:presLayoutVars>
          <dgm:chMax val="1"/>
          <dgm:bulletEnabled/>
        </dgm:presLayoutVars>
      </dgm:prSet>
      <dgm:spPr/>
    </dgm:pt>
    <dgm:pt modelId="{4264D05C-BB4A-48DC-9AFB-B7E631464EDF}" type="pres">
      <dgm:prSet presAssocID="{70EA718C-9A5E-4A80-917C-DA2F50B825F7}" presName="descendantText" presStyleLbl="alignAccFollowNode1" presStyleIdx="0" presStyleCnt="3">
        <dgm:presLayoutVars>
          <dgm:bulletEnabled/>
        </dgm:presLayoutVars>
      </dgm:prSet>
      <dgm:spPr/>
    </dgm:pt>
    <dgm:pt modelId="{B9E8E787-F4B4-4EA2-90CB-594D255CF24A}" type="pres">
      <dgm:prSet presAssocID="{892A6DC2-1C47-4F89-904B-2C212A7AC752}" presName="sp" presStyleCnt="0"/>
      <dgm:spPr/>
    </dgm:pt>
    <dgm:pt modelId="{B097C28B-EC75-425D-B855-6DBE41078B20}" type="pres">
      <dgm:prSet presAssocID="{7DD8CACF-AF42-40E6-AD36-821BB9C285B6}" presName="linNode" presStyleCnt="0"/>
      <dgm:spPr/>
    </dgm:pt>
    <dgm:pt modelId="{6E9638F8-65D5-47A5-98CA-0E3DFD3FB99D}" type="pres">
      <dgm:prSet presAssocID="{7DD8CACF-AF42-40E6-AD36-821BB9C285B6}" presName="parentText" presStyleLbl="alignNode1" presStyleIdx="1" presStyleCnt="3">
        <dgm:presLayoutVars>
          <dgm:chMax val="1"/>
          <dgm:bulletEnabled/>
        </dgm:presLayoutVars>
      </dgm:prSet>
      <dgm:spPr/>
    </dgm:pt>
    <dgm:pt modelId="{E56DE53F-B8BF-4633-8FEF-13D101EDC8CD}" type="pres">
      <dgm:prSet presAssocID="{7DD8CACF-AF42-40E6-AD36-821BB9C285B6}" presName="descendantText" presStyleLbl="alignAccFollowNode1" presStyleIdx="1" presStyleCnt="3" custLinFactNeighborX="-158" custLinFactNeighborY="-838">
        <dgm:presLayoutVars>
          <dgm:bulletEnabled/>
        </dgm:presLayoutVars>
      </dgm:prSet>
      <dgm:spPr/>
    </dgm:pt>
    <dgm:pt modelId="{24777EF2-E6E1-484B-B020-99CD6CE92D0D}" type="pres">
      <dgm:prSet presAssocID="{E1B9C8F1-3745-4444-8946-6957187519E5}" presName="sp" presStyleCnt="0"/>
      <dgm:spPr/>
    </dgm:pt>
    <dgm:pt modelId="{B07B153E-2C06-4CEB-B2A5-059B271EF0D3}" type="pres">
      <dgm:prSet presAssocID="{E9FA9B5A-BBF6-497E-8E52-E74FFD1B0559}" presName="linNode" presStyleCnt="0"/>
      <dgm:spPr/>
    </dgm:pt>
    <dgm:pt modelId="{1F9FD12C-9108-4521-A5DC-6CD5D92B9CA0}" type="pres">
      <dgm:prSet presAssocID="{E9FA9B5A-BBF6-497E-8E52-E74FFD1B0559}" presName="parentText" presStyleLbl="alignNode1" presStyleIdx="2" presStyleCnt="3">
        <dgm:presLayoutVars>
          <dgm:chMax val="1"/>
          <dgm:bulletEnabled/>
        </dgm:presLayoutVars>
      </dgm:prSet>
      <dgm:spPr/>
    </dgm:pt>
    <dgm:pt modelId="{0C14BEAA-F252-4ACC-BE21-52DAAE698BD8}" type="pres">
      <dgm:prSet presAssocID="{E9FA9B5A-BBF6-497E-8E52-E74FFD1B0559}" presName="descendantText" presStyleLbl="alignAccFollowNode1" presStyleIdx="2" presStyleCnt="3">
        <dgm:presLayoutVars>
          <dgm:bulletEnabled/>
        </dgm:presLayoutVars>
      </dgm:prSet>
      <dgm:spPr/>
    </dgm:pt>
  </dgm:ptLst>
  <dgm:cxnLst>
    <dgm:cxn modelId="{FCB5162C-437D-4957-B549-3A53ACFA514B}" type="presOf" srcId="{273D0BDB-DB44-465A-861A-30A266BEA50F}" destId="{0C14BEAA-F252-4ACC-BE21-52DAAE698BD8}" srcOrd="0" destOrd="0" presId="urn:microsoft.com/office/officeart/2016/7/layout/VerticalSolidActionList"/>
    <dgm:cxn modelId="{B9F7FE38-17CA-4278-BA7F-8B43C0E2B80D}" srcId="{70EA718C-9A5E-4A80-917C-DA2F50B825F7}" destId="{1B9E0509-2DB0-4E0E-BEB4-8CE9FC9C7528}" srcOrd="0" destOrd="0" parTransId="{A47C1EDB-C541-4211-AAE5-F108F0D84D5B}" sibTransId="{41DFD676-155D-4243-89A8-7A4F9B85525E}"/>
    <dgm:cxn modelId="{8C211541-8229-4FDA-9A7F-378DFD00D76A}" srcId="{ECFB87C1-2678-40CF-98C3-920B9899EC0A}" destId="{E9FA9B5A-BBF6-497E-8E52-E74FFD1B0559}" srcOrd="2" destOrd="0" parTransId="{F526A59C-143D-444C-BFD7-68F7BCF3D739}" sibTransId="{4D2D90A5-8956-4DAF-9861-BDEE54812AFC}"/>
    <dgm:cxn modelId="{C05F544C-0215-4521-ABE5-5E733CDF6034}" type="presOf" srcId="{D6D1E3F6-2E50-475C-8663-07A493820788}" destId="{E56DE53F-B8BF-4633-8FEF-13D101EDC8CD}" srcOrd="0" destOrd="0" presId="urn:microsoft.com/office/officeart/2016/7/layout/VerticalSolidActionList"/>
    <dgm:cxn modelId="{9A82237D-B11E-4637-B339-D3C92711223D}" srcId="{7DD8CACF-AF42-40E6-AD36-821BB9C285B6}" destId="{D6D1E3F6-2E50-475C-8663-07A493820788}" srcOrd="0" destOrd="0" parTransId="{309E237E-36DD-4F1A-8331-BFA07AC72AA7}" sibTransId="{A0268105-08F7-4E81-8D15-4C5382E7A93B}"/>
    <dgm:cxn modelId="{D49BB1A1-E5FE-4C67-80A1-8DE3BDFC9B55}" type="presOf" srcId="{1B9E0509-2DB0-4E0E-BEB4-8CE9FC9C7528}" destId="{4264D05C-BB4A-48DC-9AFB-B7E631464EDF}" srcOrd="0" destOrd="0" presId="urn:microsoft.com/office/officeart/2016/7/layout/VerticalSolidActionList"/>
    <dgm:cxn modelId="{528EFEAE-65A9-48D5-9487-C85FDB9043A9}" srcId="{E9FA9B5A-BBF6-497E-8E52-E74FFD1B0559}" destId="{273D0BDB-DB44-465A-861A-30A266BEA50F}" srcOrd="0" destOrd="0" parTransId="{108ECBDE-D02D-4586-878F-8B5106A85AC5}" sibTransId="{AD0E99B1-1DDF-4972-82D8-F725D76E36DC}"/>
    <dgm:cxn modelId="{C4281CB2-F9B8-4988-BCEB-7C8995E6AA0F}" type="presOf" srcId="{ECFB87C1-2678-40CF-98C3-920B9899EC0A}" destId="{155F86B5-64F4-4F35-A32F-DCD91C2FC0B8}" srcOrd="0" destOrd="0" presId="urn:microsoft.com/office/officeart/2016/7/layout/VerticalSolidActionList"/>
    <dgm:cxn modelId="{304725B9-898C-484D-83CE-D6E671754078}" type="presOf" srcId="{70EA718C-9A5E-4A80-917C-DA2F50B825F7}" destId="{8E629C75-1314-4142-8395-14FE7F15DA00}" srcOrd="0" destOrd="0" presId="urn:microsoft.com/office/officeart/2016/7/layout/VerticalSolidActionList"/>
    <dgm:cxn modelId="{F4B671C6-24D5-4EC8-9182-45D1FF973FF8}" type="presOf" srcId="{E9FA9B5A-BBF6-497E-8E52-E74FFD1B0559}" destId="{1F9FD12C-9108-4521-A5DC-6CD5D92B9CA0}" srcOrd="0" destOrd="0" presId="urn:microsoft.com/office/officeart/2016/7/layout/VerticalSolidActionList"/>
    <dgm:cxn modelId="{AF9063D5-07A0-474C-9B06-75D7B77DCDA3}" srcId="{ECFB87C1-2678-40CF-98C3-920B9899EC0A}" destId="{70EA718C-9A5E-4A80-917C-DA2F50B825F7}" srcOrd="0" destOrd="0" parTransId="{CB7F4D60-A305-459F-9121-67C69163EFE4}" sibTransId="{892A6DC2-1C47-4F89-904B-2C212A7AC752}"/>
    <dgm:cxn modelId="{F513D8E2-5665-4D94-8B5E-BEFDDA8CAEC3}" srcId="{ECFB87C1-2678-40CF-98C3-920B9899EC0A}" destId="{7DD8CACF-AF42-40E6-AD36-821BB9C285B6}" srcOrd="1" destOrd="0" parTransId="{A269242F-6782-447B-B993-C4606BB74C44}" sibTransId="{E1B9C8F1-3745-4444-8946-6957187519E5}"/>
    <dgm:cxn modelId="{2B6525F6-86A9-4F47-A3CC-424F6DD31187}" type="presOf" srcId="{7DD8CACF-AF42-40E6-AD36-821BB9C285B6}" destId="{6E9638F8-65D5-47A5-98CA-0E3DFD3FB99D}" srcOrd="0" destOrd="0" presId="urn:microsoft.com/office/officeart/2016/7/layout/VerticalSolidActionList"/>
    <dgm:cxn modelId="{19E5A3FA-48B1-42B2-82CA-97EA75CAF0C8}" type="presParOf" srcId="{155F86B5-64F4-4F35-A32F-DCD91C2FC0B8}" destId="{B96E89D1-5B5C-4763-AE43-53421845FD07}" srcOrd="0" destOrd="0" presId="urn:microsoft.com/office/officeart/2016/7/layout/VerticalSolidActionList"/>
    <dgm:cxn modelId="{EEDBA010-9A8D-4FAF-A185-4301992B53F2}" type="presParOf" srcId="{B96E89D1-5B5C-4763-AE43-53421845FD07}" destId="{8E629C75-1314-4142-8395-14FE7F15DA00}" srcOrd="0" destOrd="0" presId="urn:microsoft.com/office/officeart/2016/7/layout/VerticalSolidActionList"/>
    <dgm:cxn modelId="{3CF3B8F3-41F7-4B27-A31F-89723795E359}" type="presParOf" srcId="{B96E89D1-5B5C-4763-AE43-53421845FD07}" destId="{4264D05C-BB4A-48DC-9AFB-B7E631464EDF}" srcOrd="1" destOrd="0" presId="urn:microsoft.com/office/officeart/2016/7/layout/VerticalSolidActionList"/>
    <dgm:cxn modelId="{743D80EE-79F8-455F-B7A6-39D63EB4898E}" type="presParOf" srcId="{155F86B5-64F4-4F35-A32F-DCD91C2FC0B8}" destId="{B9E8E787-F4B4-4EA2-90CB-594D255CF24A}" srcOrd="1" destOrd="0" presId="urn:microsoft.com/office/officeart/2016/7/layout/VerticalSolidActionList"/>
    <dgm:cxn modelId="{3372C78D-72E3-4BDA-85A5-45EB5F54D56B}" type="presParOf" srcId="{155F86B5-64F4-4F35-A32F-DCD91C2FC0B8}" destId="{B097C28B-EC75-425D-B855-6DBE41078B20}" srcOrd="2" destOrd="0" presId="urn:microsoft.com/office/officeart/2016/7/layout/VerticalSolidActionList"/>
    <dgm:cxn modelId="{19FE39F3-81F2-4F8E-89BB-36BA3948B18F}" type="presParOf" srcId="{B097C28B-EC75-425D-B855-6DBE41078B20}" destId="{6E9638F8-65D5-47A5-98CA-0E3DFD3FB99D}" srcOrd="0" destOrd="0" presId="urn:microsoft.com/office/officeart/2016/7/layout/VerticalSolidActionList"/>
    <dgm:cxn modelId="{23209016-5EF4-4D65-AB69-E09CDC65E1F1}" type="presParOf" srcId="{B097C28B-EC75-425D-B855-6DBE41078B20}" destId="{E56DE53F-B8BF-4633-8FEF-13D101EDC8CD}" srcOrd="1" destOrd="0" presId="urn:microsoft.com/office/officeart/2016/7/layout/VerticalSolidActionList"/>
    <dgm:cxn modelId="{C288721F-4857-4ADB-9981-5B224860F70E}" type="presParOf" srcId="{155F86B5-64F4-4F35-A32F-DCD91C2FC0B8}" destId="{24777EF2-E6E1-484B-B020-99CD6CE92D0D}" srcOrd="3" destOrd="0" presId="urn:microsoft.com/office/officeart/2016/7/layout/VerticalSolidActionList"/>
    <dgm:cxn modelId="{420765C2-66C5-4D62-A561-4650C975341E}" type="presParOf" srcId="{155F86B5-64F4-4F35-A32F-DCD91C2FC0B8}" destId="{B07B153E-2C06-4CEB-B2A5-059B271EF0D3}" srcOrd="4" destOrd="0" presId="urn:microsoft.com/office/officeart/2016/7/layout/VerticalSolidActionList"/>
    <dgm:cxn modelId="{4267E52E-43B1-4E5A-8B12-19E0D8E3441B}" type="presParOf" srcId="{B07B153E-2C06-4CEB-B2A5-059B271EF0D3}" destId="{1F9FD12C-9108-4521-A5DC-6CD5D92B9CA0}" srcOrd="0" destOrd="0" presId="urn:microsoft.com/office/officeart/2016/7/layout/VerticalSolidActionList"/>
    <dgm:cxn modelId="{0283698B-C1AB-405A-8940-D028F88490FD}" type="presParOf" srcId="{B07B153E-2C06-4CEB-B2A5-059B271EF0D3}" destId="{0C14BEAA-F252-4ACC-BE21-52DAAE698BD8}"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DDA2F-EBBD-4EF9-A38C-09184D2BB422}" type="doc">
      <dgm:prSet loTypeId="urn:microsoft.com/office/officeart/2005/8/layout/cycle6" loCatId="cycle" qsTypeId="urn:microsoft.com/office/officeart/2005/8/quickstyle/simple5" qsCatId="simple" csTypeId="urn:microsoft.com/office/officeart/2005/8/colors/accent4_2" csCatId="accent4" phldr="1"/>
      <dgm:spPr/>
      <dgm:t>
        <a:bodyPr/>
        <a:lstStyle/>
        <a:p>
          <a:endParaRPr lang="en-US"/>
        </a:p>
      </dgm:t>
    </dgm:pt>
    <dgm:pt modelId="{851D3AAA-8B5D-4D37-9E32-E90FC8C2903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800" b="1" dirty="0">
              <a:solidFill>
                <a:schemeClr val="accent4"/>
              </a:solidFill>
              <a:latin typeface="Arial" panose="020B0604020202020204" pitchFamily="34" charset="0"/>
              <a:cs typeface="Arial" panose="020B0604020202020204" pitchFamily="34" charset="0"/>
            </a:rPr>
            <a:t>Professional Learning</a:t>
          </a:r>
        </a:p>
      </dgm:t>
    </dgm:pt>
    <dgm:pt modelId="{56E3D443-A906-40ED-962C-D13B5141BF9B}" type="parTrans" cxnId="{7AF480ED-7FD3-4C1D-B2F5-151601AFE9BC}">
      <dgm:prSet/>
      <dgm:spPr/>
      <dgm:t>
        <a:bodyPr/>
        <a:lstStyle/>
        <a:p>
          <a:endParaRPr lang="en-US"/>
        </a:p>
      </dgm:t>
    </dgm:pt>
    <dgm:pt modelId="{9D73FB37-CEC0-4946-95D0-AA02C83B711E}" type="sibTrans" cxnId="{7AF480ED-7FD3-4C1D-B2F5-151601AFE9BC}">
      <dgm:prSet/>
      <dgm:spPr/>
      <dgm:t>
        <a:bodyPr/>
        <a:lstStyle/>
        <a:p>
          <a:endParaRPr lang="en-US"/>
        </a:p>
      </dgm:t>
    </dgm:pt>
    <dgm:pt modelId="{F17A3D71-E160-49B2-876F-A91612C293C7}">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800" b="1" dirty="0">
              <a:solidFill>
                <a:schemeClr val="accent4"/>
              </a:solidFill>
              <a:latin typeface="Arial" panose="020B0604020202020204" pitchFamily="34" charset="0"/>
              <a:cs typeface="Arial" panose="020B0604020202020204" pitchFamily="34" charset="0"/>
            </a:rPr>
            <a:t>Leadership</a:t>
          </a:r>
        </a:p>
      </dgm:t>
    </dgm:pt>
    <dgm:pt modelId="{B79BE3B6-3BE6-487D-8FD3-484031B4F96A}" type="parTrans" cxnId="{A5629329-D658-4EC4-B353-3637E17DF9E7}">
      <dgm:prSet/>
      <dgm:spPr/>
      <dgm:t>
        <a:bodyPr/>
        <a:lstStyle/>
        <a:p>
          <a:endParaRPr lang="en-US"/>
        </a:p>
      </dgm:t>
    </dgm:pt>
    <dgm:pt modelId="{B3C04A3D-637A-4EFD-9B27-40092C1A7BDA}" type="sibTrans" cxnId="{A5629329-D658-4EC4-B353-3637E17DF9E7}">
      <dgm:prSet/>
      <dgm:spPr/>
      <dgm:t>
        <a:bodyPr/>
        <a:lstStyle/>
        <a:p>
          <a:endParaRPr lang="en-US"/>
        </a:p>
      </dgm:t>
    </dgm:pt>
    <dgm:pt modelId="{C44A8F21-D865-45C6-84B6-364E65533153}">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800" b="1" dirty="0">
              <a:solidFill>
                <a:schemeClr val="accent4"/>
              </a:solidFill>
              <a:latin typeface="Arial" panose="020B0604020202020204" pitchFamily="34" charset="0"/>
              <a:cs typeface="Arial" panose="020B0604020202020204" pitchFamily="34" charset="0"/>
            </a:rPr>
            <a:t>Data   Analysis</a:t>
          </a:r>
        </a:p>
      </dgm:t>
    </dgm:pt>
    <dgm:pt modelId="{E9DA4FC5-4CDD-467F-8017-DACC1B9D0EE2}" type="parTrans" cxnId="{01C7870F-F6CE-4A9D-B0A3-E55152279A97}">
      <dgm:prSet/>
      <dgm:spPr/>
      <dgm:t>
        <a:bodyPr/>
        <a:lstStyle/>
        <a:p>
          <a:endParaRPr lang="en-US"/>
        </a:p>
      </dgm:t>
    </dgm:pt>
    <dgm:pt modelId="{0CE25E80-7921-4296-89A2-011BB2753CBE}" type="sibTrans" cxnId="{01C7870F-F6CE-4A9D-B0A3-E55152279A97}">
      <dgm:prSet/>
      <dgm:spPr/>
      <dgm:t>
        <a:bodyPr/>
        <a:lstStyle/>
        <a:p>
          <a:endParaRPr lang="en-US"/>
        </a:p>
      </dgm:t>
    </dgm:pt>
    <dgm:pt modelId="{CAD34289-9742-4CCC-B5C0-01646A23B083}">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800" b="1" dirty="0">
              <a:solidFill>
                <a:schemeClr val="accent4"/>
              </a:solidFill>
              <a:latin typeface="Arial" panose="020B0604020202020204" pitchFamily="34" charset="0"/>
              <a:cs typeface="Arial" panose="020B0604020202020204" pitchFamily="34" charset="0"/>
            </a:rPr>
            <a:t>Coaching</a:t>
          </a:r>
        </a:p>
      </dgm:t>
    </dgm:pt>
    <dgm:pt modelId="{761367F5-D03C-46B4-9FDB-AF5607422ECA}" type="parTrans" cxnId="{C1B914DA-BD68-4AE4-8F74-C151A0FD2C5E}">
      <dgm:prSet/>
      <dgm:spPr/>
      <dgm:t>
        <a:bodyPr/>
        <a:lstStyle/>
        <a:p>
          <a:endParaRPr lang="en-US"/>
        </a:p>
      </dgm:t>
    </dgm:pt>
    <dgm:pt modelId="{A62C8AAE-A045-4EA6-B497-B3D09B35C1F5}" type="sibTrans" cxnId="{C1B914DA-BD68-4AE4-8F74-C151A0FD2C5E}">
      <dgm:prSet/>
      <dgm:spPr/>
      <dgm:t>
        <a:bodyPr/>
        <a:lstStyle/>
        <a:p>
          <a:endParaRPr lang="en-US"/>
        </a:p>
      </dgm:t>
    </dgm:pt>
    <dgm:pt modelId="{7BFB3EAA-B2AD-4C1D-9CE1-7BD38D279B97}">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800" b="1" dirty="0">
              <a:solidFill>
                <a:schemeClr val="accent4"/>
              </a:solidFill>
              <a:latin typeface="Arial" panose="020B0604020202020204" pitchFamily="34" charset="0"/>
              <a:cs typeface="Arial" panose="020B0604020202020204" pitchFamily="34" charset="0"/>
            </a:rPr>
            <a:t>Team Structure</a:t>
          </a:r>
        </a:p>
      </dgm:t>
    </dgm:pt>
    <dgm:pt modelId="{95D35470-F485-4213-AC13-9D0DA0E9F563}" type="parTrans" cxnId="{6475E9EF-AFD4-4A16-A61D-2AD780F814F2}">
      <dgm:prSet/>
      <dgm:spPr/>
      <dgm:t>
        <a:bodyPr/>
        <a:lstStyle/>
        <a:p>
          <a:endParaRPr lang="en-US"/>
        </a:p>
      </dgm:t>
    </dgm:pt>
    <dgm:pt modelId="{1040F260-6847-48D6-A57C-D56EF7C9B82C}" type="sibTrans" cxnId="{6475E9EF-AFD4-4A16-A61D-2AD780F814F2}">
      <dgm:prSet/>
      <dgm:spPr/>
      <dgm:t>
        <a:bodyPr/>
        <a:lstStyle/>
        <a:p>
          <a:endParaRPr lang="en-US"/>
        </a:p>
      </dgm:t>
    </dgm:pt>
    <dgm:pt modelId="{75A56456-1D8B-4FCA-A6D3-CDC1F46E6963}">
      <dgm:prSet custT="1">
        <dgm:style>
          <a:lnRef idx="2">
            <a:schemeClr val="accent6"/>
          </a:lnRef>
          <a:fillRef idx="1">
            <a:schemeClr val="lt1"/>
          </a:fillRef>
          <a:effectRef idx="0">
            <a:schemeClr val="accent6"/>
          </a:effectRef>
          <a:fontRef idx="minor">
            <a:schemeClr val="dk1"/>
          </a:fontRef>
        </dgm:style>
      </dgm:prSet>
      <dgm:spPr/>
      <dgm:t>
        <a:bodyPr/>
        <a:lstStyle/>
        <a:p>
          <a:r>
            <a:rPr lang="en-US" sz="1800" b="1" dirty="0">
              <a:solidFill>
                <a:schemeClr val="accent4"/>
              </a:solidFill>
              <a:latin typeface="Arial" panose="020B0604020202020204" pitchFamily="34" charset="0"/>
              <a:cs typeface="Arial" panose="020B0604020202020204" pitchFamily="34" charset="0"/>
            </a:rPr>
            <a:t>Action Planning</a:t>
          </a:r>
        </a:p>
      </dgm:t>
    </dgm:pt>
    <dgm:pt modelId="{B3587BE8-FDB6-477D-AD7F-0DF00FCDDBF5}" type="parTrans" cxnId="{48FE572B-3CDE-4609-BC93-3D83FF68C7E6}">
      <dgm:prSet/>
      <dgm:spPr/>
      <dgm:t>
        <a:bodyPr/>
        <a:lstStyle/>
        <a:p>
          <a:endParaRPr lang="en-US"/>
        </a:p>
      </dgm:t>
    </dgm:pt>
    <dgm:pt modelId="{00AEF5D3-36A5-4940-A451-4D806BA23D27}" type="sibTrans" cxnId="{48FE572B-3CDE-4609-BC93-3D83FF68C7E6}">
      <dgm:prSet/>
      <dgm:spPr/>
      <dgm:t>
        <a:bodyPr/>
        <a:lstStyle/>
        <a:p>
          <a:endParaRPr lang="en-US"/>
        </a:p>
      </dgm:t>
    </dgm:pt>
    <dgm:pt modelId="{A7BE0315-744F-4EFE-BC0C-8606A5A91C5A}" type="pres">
      <dgm:prSet presAssocID="{F95DDA2F-EBBD-4EF9-A38C-09184D2BB422}" presName="cycle" presStyleCnt="0">
        <dgm:presLayoutVars>
          <dgm:dir/>
          <dgm:resizeHandles val="exact"/>
        </dgm:presLayoutVars>
      </dgm:prSet>
      <dgm:spPr/>
    </dgm:pt>
    <dgm:pt modelId="{9DCA768E-4D13-40B9-990F-1AD14505B365}" type="pres">
      <dgm:prSet presAssocID="{851D3AAA-8B5D-4D37-9E32-E90FC8C29036}" presName="node" presStyleLbl="node1" presStyleIdx="0" presStyleCnt="6" custScaleX="122208" custRadScaleRad="100138" custRadScaleInc="7636">
        <dgm:presLayoutVars>
          <dgm:bulletEnabled val="1"/>
        </dgm:presLayoutVars>
      </dgm:prSet>
      <dgm:spPr/>
    </dgm:pt>
    <dgm:pt modelId="{936E820E-328B-4299-A34E-D85A46D0E834}" type="pres">
      <dgm:prSet presAssocID="{851D3AAA-8B5D-4D37-9E32-E90FC8C29036}" presName="spNode" presStyleCnt="0"/>
      <dgm:spPr/>
    </dgm:pt>
    <dgm:pt modelId="{C26A6650-39DF-4227-9D30-E071D0CE4BD6}" type="pres">
      <dgm:prSet presAssocID="{9D73FB37-CEC0-4946-95D0-AA02C83B711E}" presName="sibTrans" presStyleLbl="sibTrans1D1" presStyleIdx="0" presStyleCnt="6"/>
      <dgm:spPr/>
    </dgm:pt>
    <dgm:pt modelId="{BA06FF4F-9CD6-4781-B638-6AD8BEA227C1}" type="pres">
      <dgm:prSet presAssocID="{75A56456-1D8B-4FCA-A6D3-CDC1F46E6963}" presName="node" presStyleLbl="node1" presStyleIdx="1" presStyleCnt="6" custScaleX="88980">
        <dgm:presLayoutVars>
          <dgm:bulletEnabled val="1"/>
        </dgm:presLayoutVars>
      </dgm:prSet>
      <dgm:spPr/>
    </dgm:pt>
    <dgm:pt modelId="{93BF5959-6413-4471-A4C6-80293CFD8B0E}" type="pres">
      <dgm:prSet presAssocID="{75A56456-1D8B-4FCA-A6D3-CDC1F46E6963}" presName="spNode" presStyleCnt="0"/>
      <dgm:spPr/>
    </dgm:pt>
    <dgm:pt modelId="{5F45CBC5-8DF8-49BA-910A-8508BEA12461}" type="pres">
      <dgm:prSet presAssocID="{00AEF5D3-36A5-4940-A451-4D806BA23D27}" presName="sibTrans" presStyleLbl="sibTrans1D1" presStyleIdx="1" presStyleCnt="6"/>
      <dgm:spPr/>
    </dgm:pt>
    <dgm:pt modelId="{0F0D570E-7599-46A9-BCE0-BE46FCB73656}" type="pres">
      <dgm:prSet presAssocID="{F17A3D71-E160-49B2-876F-A91612C293C7}" presName="node" presStyleLbl="node1" presStyleIdx="2" presStyleCnt="6" custScaleX="108930" custRadScaleRad="100494" custRadScaleInc="-1984">
        <dgm:presLayoutVars>
          <dgm:bulletEnabled val="1"/>
        </dgm:presLayoutVars>
      </dgm:prSet>
      <dgm:spPr/>
    </dgm:pt>
    <dgm:pt modelId="{26296A5C-2F4A-4DB8-BFD3-C4A317A6A391}" type="pres">
      <dgm:prSet presAssocID="{F17A3D71-E160-49B2-876F-A91612C293C7}" presName="spNode" presStyleCnt="0"/>
      <dgm:spPr/>
    </dgm:pt>
    <dgm:pt modelId="{4A27BDBE-1F5C-4406-A91A-2FAC76AAAD04}" type="pres">
      <dgm:prSet presAssocID="{B3C04A3D-637A-4EFD-9B27-40092C1A7BDA}" presName="sibTrans" presStyleLbl="sibTrans1D1" presStyleIdx="2" presStyleCnt="6"/>
      <dgm:spPr/>
    </dgm:pt>
    <dgm:pt modelId="{1C954DEA-F397-427E-8765-1FC6BD658861}" type="pres">
      <dgm:prSet presAssocID="{C44A8F21-D865-45C6-84B6-364E65533153}" presName="node" presStyleLbl="node1" presStyleIdx="3" presStyleCnt="6" custScaleX="104691" custRadScaleRad="99378" custRadScaleInc="-1574">
        <dgm:presLayoutVars>
          <dgm:bulletEnabled val="1"/>
        </dgm:presLayoutVars>
      </dgm:prSet>
      <dgm:spPr/>
    </dgm:pt>
    <dgm:pt modelId="{0ED4374B-AA32-428F-A475-EB8C23D69517}" type="pres">
      <dgm:prSet presAssocID="{C44A8F21-D865-45C6-84B6-364E65533153}" presName="spNode" presStyleCnt="0"/>
      <dgm:spPr/>
    </dgm:pt>
    <dgm:pt modelId="{B594DE4C-A213-4440-A9CC-C8195F46A787}" type="pres">
      <dgm:prSet presAssocID="{0CE25E80-7921-4296-89A2-011BB2753CBE}" presName="sibTrans" presStyleLbl="sibTrans1D1" presStyleIdx="3" presStyleCnt="6"/>
      <dgm:spPr/>
    </dgm:pt>
    <dgm:pt modelId="{D336FB81-7D85-497D-92A3-32F3CF85D5E9}" type="pres">
      <dgm:prSet presAssocID="{CAD34289-9742-4CCC-B5C0-01646A23B083}" presName="node" presStyleLbl="node1" presStyleIdx="4" presStyleCnt="6" custScaleX="94408">
        <dgm:presLayoutVars>
          <dgm:bulletEnabled val="1"/>
        </dgm:presLayoutVars>
      </dgm:prSet>
      <dgm:spPr/>
    </dgm:pt>
    <dgm:pt modelId="{05935C06-3D8B-4709-B7BD-F233E6E86771}" type="pres">
      <dgm:prSet presAssocID="{CAD34289-9742-4CCC-B5C0-01646A23B083}" presName="spNode" presStyleCnt="0"/>
      <dgm:spPr/>
    </dgm:pt>
    <dgm:pt modelId="{57D14502-80F0-47C5-9C57-5A72954D744F}" type="pres">
      <dgm:prSet presAssocID="{A62C8AAE-A045-4EA6-B497-B3D09B35C1F5}" presName="sibTrans" presStyleLbl="sibTrans1D1" presStyleIdx="4" presStyleCnt="6"/>
      <dgm:spPr/>
    </dgm:pt>
    <dgm:pt modelId="{EB3D2F3B-1D55-49E6-B080-0457C050F52B}" type="pres">
      <dgm:prSet presAssocID="{7BFB3EAA-B2AD-4C1D-9CE1-7BD38D279B97}" presName="node" presStyleLbl="node1" presStyleIdx="5" presStyleCnt="6" custScaleX="91819" custRadScaleRad="98481" custRadScaleInc="-285">
        <dgm:presLayoutVars>
          <dgm:bulletEnabled val="1"/>
        </dgm:presLayoutVars>
      </dgm:prSet>
      <dgm:spPr/>
    </dgm:pt>
    <dgm:pt modelId="{6D3957D1-2BA8-4216-9E4C-8D9824FA1E49}" type="pres">
      <dgm:prSet presAssocID="{7BFB3EAA-B2AD-4C1D-9CE1-7BD38D279B97}" presName="spNode" presStyleCnt="0"/>
      <dgm:spPr/>
    </dgm:pt>
    <dgm:pt modelId="{0674B2CB-8702-4D94-B049-C589888BADB5}" type="pres">
      <dgm:prSet presAssocID="{1040F260-6847-48D6-A57C-D56EF7C9B82C}" presName="sibTrans" presStyleLbl="sibTrans1D1" presStyleIdx="5" presStyleCnt="6"/>
      <dgm:spPr/>
    </dgm:pt>
  </dgm:ptLst>
  <dgm:cxnLst>
    <dgm:cxn modelId="{C736EF08-C0AF-4871-B927-E7405F5E9BE6}" type="presOf" srcId="{1040F260-6847-48D6-A57C-D56EF7C9B82C}" destId="{0674B2CB-8702-4D94-B049-C589888BADB5}" srcOrd="0" destOrd="0" presId="urn:microsoft.com/office/officeart/2005/8/layout/cycle6"/>
    <dgm:cxn modelId="{01C7870F-F6CE-4A9D-B0A3-E55152279A97}" srcId="{F95DDA2F-EBBD-4EF9-A38C-09184D2BB422}" destId="{C44A8F21-D865-45C6-84B6-364E65533153}" srcOrd="3" destOrd="0" parTransId="{E9DA4FC5-4CDD-467F-8017-DACC1B9D0EE2}" sibTransId="{0CE25E80-7921-4296-89A2-011BB2753CBE}"/>
    <dgm:cxn modelId="{D1E25B13-199B-4466-9D9D-7CD718DAE4C5}" type="presOf" srcId="{0CE25E80-7921-4296-89A2-011BB2753CBE}" destId="{B594DE4C-A213-4440-A9CC-C8195F46A787}" srcOrd="0" destOrd="0" presId="urn:microsoft.com/office/officeart/2005/8/layout/cycle6"/>
    <dgm:cxn modelId="{D0BA8320-ED55-4B18-A523-B91E1CD219D7}" type="presOf" srcId="{F95DDA2F-EBBD-4EF9-A38C-09184D2BB422}" destId="{A7BE0315-744F-4EFE-BC0C-8606A5A91C5A}" srcOrd="0" destOrd="0" presId="urn:microsoft.com/office/officeart/2005/8/layout/cycle6"/>
    <dgm:cxn modelId="{A5629329-D658-4EC4-B353-3637E17DF9E7}" srcId="{F95DDA2F-EBBD-4EF9-A38C-09184D2BB422}" destId="{F17A3D71-E160-49B2-876F-A91612C293C7}" srcOrd="2" destOrd="0" parTransId="{B79BE3B6-3BE6-487D-8FD3-484031B4F96A}" sibTransId="{B3C04A3D-637A-4EFD-9B27-40092C1A7BDA}"/>
    <dgm:cxn modelId="{48FE572B-3CDE-4609-BC93-3D83FF68C7E6}" srcId="{F95DDA2F-EBBD-4EF9-A38C-09184D2BB422}" destId="{75A56456-1D8B-4FCA-A6D3-CDC1F46E6963}" srcOrd="1" destOrd="0" parTransId="{B3587BE8-FDB6-477D-AD7F-0DF00FCDDBF5}" sibTransId="{00AEF5D3-36A5-4940-A451-4D806BA23D27}"/>
    <dgm:cxn modelId="{15BE0E34-E59A-49CD-BCE5-26CFC54FA66D}" type="presOf" srcId="{00AEF5D3-36A5-4940-A451-4D806BA23D27}" destId="{5F45CBC5-8DF8-49BA-910A-8508BEA12461}" srcOrd="0" destOrd="0" presId="urn:microsoft.com/office/officeart/2005/8/layout/cycle6"/>
    <dgm:cxn modelId="{04994643-0905-4F8E-BECF-C1075DB015DA}" type="presOf" srcId="{75A56456-1D8B-4FCA-A6D3-CDC1F46E6963}" destId="{BA06FF4F-9CD6-4781-B638-6AD8BEA227C1}" srcOrd="0" destOrd="0" presId="urn:microsoft.com/office/officeart/2005/8/layout/cycle6"/>
    <dgm:cxn modelId="{C10E8B46-C497-42D4-857E-3E28D0151F25}" type="presOf" srcId="{9D73FB37-CEC0-4946-95D0-AA02C83B711E}" destId="{C26A6650-39DF-4227-9D30-E071D0CE4BD6}" srcOrd="0" destOrd="0" presId="urn:microsoft.com/office/officeart/2005/8/layout/cycle6"/>
    <dgm:cxn modelId="{DA21C458-0A81-4C3A-BA53-9F5D75E265C1}" type="presOf" srcId="{851D3AAA-8B5D-4D37-9E32-E90FC8C29036}" destId="{9DCA768E-4D13-40B9-990F-1AD14505B365}" srcOrd="0" destOrd="0" presId="urn:microsoft.com/office/officeart/2005/8/layout/cycle6"/>
    <dgm:cxn modelId="{602FB16A-E0A3-4A83-B467-BEFA946D7C66}" type="presOf" srcId="{A62C8AAE-A045-4EA6-B497-B3D09B35C1F5}" destId="{57D14502-80F0-47C5-9C57-5A72954D744F}" srcOrd="0" destOrd="0" presId="urn:microsoft.com/office/officeart/2005/8/layout/cycle6"/>
    <dgm:cxn modelId="{C33EBA79-F065-4F68-8E96-C81BD610126E}" type="presOf" srcId="{CAD34289-9742-4CCC-B5C0-01646A23B083}" destId="{D336FB81-7D85-497D-92A3-32F3CF85D5E9}" srcOrd="0" destOrd="0" presId="urn:microsoft.com/office/officeart/2005/8/layout/cycle6"/>
    <dgm:cxn modelId="{27A67E95-9E75-4E59-960F-BEA8AEAF8E30}" type="presOf" srcId="{F17A3D71-E160-49B2-876F-A91612C293C7}" destId="{0F0D570E-7599-46A9-BCE0-BE46FCB73656}" srcOrd="0" destOrd="0" presId="urn:microsoft.com/office/officeart/2005/8/layout/cycle6"/>
    <dgm:cxn modelId="{4E5AE8B8-6FE5-407E-A550-62C8C28F84C1}" type="presOf" srcId="{7BFB3EAA-B2AD-4C1D-9CE1-7BD38D279B97}" destId="{EB3D2F3B-1D55-49E6-B080-0457C050F52B}" srcOrd="0" destOrd="0" presId="urn:microsoft.com/office/officeart/2005/8/layout/cycle6"/>
    <dgm:cxn modelId="{3CCB0AB9-33D7-4D53-A3C5-A4783430F366}" type="presOf" srcId="{B3C04A3D-637A-4EFD-9B27-40092C1A7BDA}" destId="{4A27BDBE-1F5C-4406-A91A-2FAC76AAAD04}" srcOrd="0" destOrd="0" presId="urn:microsoft.com/office/officeart/2005/8/layout/cycle6"/>
    <dgm:cxn modelId="{2567D5BF-AB51-4060-9816-4C63A978A7BE}" type="presOf" srcId="{C44A8F21-D865-45C6-84B6-364E65533153}" destId="{1C954DEA-F397-427E-8765-1FC6BD658861}" srcOrd="0" destOrd="0" presId="urn:microsoft.com/office/officeart/2005/8/layout/cycle6"/>
    <dgm:cxn modelId="{C1B914DA-BD68-4AE4-8F74-C151A0FD2C5E}" srcId="{F95DDA2F-EBBD-4EF9-A38C-09184D2BB422}" destId="{CAD34289-9742-4CCC-B5C0-01646A23B083}" srcOrd="4" destOrd="0" parTransId="{761367F5-D03C-46B4-9FDB-AF5607422ECA}" sibTransId="{A62C8AAE-A045-4EA6-B497-B3D09B35C1F5}"/>
    <dgm:cxn modelId="{7AF480ED-7FD3-4C1D-B2F5-151601AFE9BC}" srcId="{F95DDA2F-EBBD-4EF9-A38C-09184D2BB422}" destId="{851D3AAA-8B5D-4D37-9E32-E90FC8C29036}" srcOrd="0" destOrd="0" parTransId="{56E3D443-A906-40ED-962C-D13B5141BF9B}" sibTransId="{9D73FB37-CEC0-4946-95D0-AA02C83B711E}"/>
    <dgm:cxn modelId="{6475E9EF-AFD4-4A16-A61D-2AD780F814F2}" srcId="{F95DDA2F-EBBD-4EF9-A38C-09184D2BB422}" destId="{7BFB3EAA-B2AD-4C1D-9CE1-7BD38D279B97}" srcOrd="5" destOrd="0" parTransId="{95D35470-F485-4213-AC13-9D0DA0E9F563}" sibTransId="{1040F260-6847-48D6-A57C-D56EF7C9B82C}"/>
    <dgm:cxn modelId="{FC9D5BFF-401D-4F62-BBE4-313E5320C912}" type="presParOf" srcId="{A7BE0315-744F-4EFE-BC0C-8606A5A91C5A}" destId="{9DCA768E-4D13-40B9-990F-1AD14505B365}" srcOrd="0" destOrd="0" presId="urn:microsoft.com/office/officeart/2005/8/layout/cycle6"/>
    <dgm:cxn modelId="{6D467900-CC77-4EA0-9E9F-C82A2F62BA41}" type="presParOf" srcId="{A7BE0315-744F-4EFE-BC0C-8606A5A91C5A}" destId="{936E820E-328B-4299-A34E-D85A46D0E834}" srcOrd="1" destOrd="0" presId="urn:microsoft.com/office/officeart/2005/8/layout/cycle6"/>
    <dgm:cxn modelId="{2B50054C-6735-4138-8E0E-95BCF5BC1717}" type="presParOf" srcId="{A7BE0315-744F-4EFE-BC0C-8606A5A91C5A}" destId="{C26A6650-39DF-4227-9D30-E071D0CE4BD6}" srcOrd="2" destOrd="0" presId="urn:microsoft.com/office/officeart/2005/8/layout/cycle6"/>
    <dgm:cxn modelId="{AD9DD7A8-2909-4727-83D6-4CD6D7FE731B}" type="presParOf" srcId="{A7BE0315-744F-4EFE-BC0C-8606A5A91C5A}" destId="{BA06FF4F-9CD6-4781-B638-6AD8BEA227C1}" srcOrd="3" destOrd="0" presId="urn:microsoft.com/office/officeart/2005/8/layout/cycle6"/>
    <dgm:cxn modelId="{BE0EEA09-A778-43F2-BDEC-E63F2FAB6E3E}" type="presParOf" srcId="{A7BE0315-744F-4EFE-BC0C-8606A5A91C5A}" destId="{93BF5959-6413-4471-A4C6-80293CFD8B0E}" srcOrd="4" destOrd="0" presId="urn:microsoft.com/office/officeart/2005/8/layout/cycle6"/>
    <dgm:cxn modelId="{F9F4E2B1-C3AB-46F2-834A-9200D0518A3B}" type="presParOf" srcId="{A7BE0315-744F-4EFE-BC0C-8606A5A91C5A}" destId="{5F45CBC5-8DF8-49BA-910A-8508BEA12461}" srcOrd="5" destOrd="0" presId="urn:microsoft.com/office/officeart/2005/8/layout/cycle6"/>
    <dgm:cxn modelId="{A8F41726-82D4-4676-AA74-EA8190A85A0E}" type="presParOf" srcId="{A7BE0315-744F-4EFE-BC0C-8606A5A91C5A}" destId="{0F0D570E-7599-46A9-BCE0-BE46FCB73656}" srcOrd="6" destOrd="0" presId="urn:microsoft.com/office/officeart/2005/8/layout/cycle6"/>
    <dgm:cxn modelId="{4C86C9ED-7B72-4B0F-9FE4-9D8D3816A187}" type="presParOf" srcId="{A7BE0315-744F-4EFE-BC0C-8606A5A91C5A}" destId="{26296A5C-2F4A-4DB8-BFD3-C4A317A6A391}" srcOrd="7" destOrd="0" presId="urn:microsoft.com/office/officeart/2005/8/layout/cycle6"/>
    <dgm:cxn modelId="{8714AC0E-3BFA-4DB5-A631-AAEAF0B4B0A6}" type="presParOf" srcId="{A7BE0315-744F-4EFE-BC0C-8606A5A91C5A}" destId="{4A27BDBE-1F5C-4406-A91A-2FAC76AAAD04}" srcOrd="8" destOrd="0" presId="urn:microsoft.com/office/officeart/2005/8/layout/cycle6"/>
    <dgm:cxn modelId="{7FACDB5F-0840-48F0-8B13-EB9A11EEC1B0}" type="presParOf" srcId="{A7BE0315-744F-4EFE-BC0C-8606A5A91C5A}" destId="{1C954DEA-F397-427E-8765-1FC6BD658861}" srcOrd="9" destOrd="0" presId="urn:microsoft.com/office/officeart/2005/8/layout/cycle6"/>
    <dgm:cxn modelId="{74E152C9-A87A-4373-AD6B-0154D7BD2E8B}" type="presParOf" srcId="{A7BE0315-744F-4EFE-BC0C-8606A5A91C5A}" destId="{0ED4374B-AA32-428F-A475-EB8C23D69517}" srcOrd="10" destOrd="0" presId="urn:microsoft.com/office/officeart/2005/8/layout/cycle6"/>
    <dgm:cxn modelId="{7060D99B-2296-4F42-96F9-0B8B30F465B9}" type="presParOf" srcId="{A7BE0315-744F-4EFE-BC0C-8606A5A91C5A}" destId="{B594DE4C-A213-4440-A9CC-C8195F46A787}" srcOrd="11" destOrd="0" presId="urn:microsoft.com/office/officeart/2005/8/layout/cycle6"/>
    <dgm:cxn modelId="{A9DF3E6E-0076-4724-A7A3-FD34660457B8}" type="presParOf" srcId="{A7BE0315-744F-4EFE-BC0C-8606A5A91C5A}" destId="{D336FB81-7D85-497D-92A3-32F3CF85D5E9}" srcOrd="12" destOrd="0" presId="urn:microsoft.com/office/officeart/2005/8/layout/cycle6"/>
    <dgm:cxn modelId="{AEEA3C56-3A91-4C70-8AD3-72FD352F673C}" type="presParOf" srcId="{A7BE0315-744F-4EFE-BC0C-8606A5A91C5A}" destId="{05935C06-3D8B-4709-B7BD-F233E6E86771}" srcOrd="13" destOrd="0" presId="urn:microsoft.com/office/officeart/2005/8/layout/cycle6"/>
    <dgm:cxn modelId="{81CF8B5C-0FB6-4091-B897-07B1054E6214}" type="presParOf" srcId="{A7BE0315-744F-4EFE-BC0C-8606A5A91C5A}" destId="{57D14502-80F0-47C5-9C57-5A72954D744F}" srcOrd="14" destOrd="0" presId="urn:microsoft.com/office/officeart/2005/8/layout/cycle6"/>
    <dgm:cxn modelId="{C8502FB2-5033-48B3-AAD2-32C95AF0E1CB}" type="presParOf" srcId="{A7BE0315-744F-4EFE-BC0C-8606A5A91C5A}" destId="{EB3D2F3B-1D55-49E6-B080-0457C050F52B}" srcOrd="15" destOrd="0" presId="urn:microsoft.com/office/officeart/2005/8/layout/cycle6"/>
    <dgm:cxn modelId="{322528C1-3FA9-4486-A6FE-205333CF845F}" type="presParOf" srcId="{A7BE0315-744F-4EFE-BC0C-8606A5A91C5A}" destId="{6D3957D1-2BA8-4216-9E4C-8D9824FA1E49}" srcOrd="16" destOrd="0" presId="urn:microsoft.com/office/officeart/2005/8/layout/cycle6"/>
    <dgm:cxn modelId="{E4F32C2C-6A1C-4302-995A-FBA501A24765}" type="presParOf" srcId="{A7BE0315-744F-4EFE-BC0C-8606A5A91C5A}" destId="{0674B2CB-8702-4D94-B049-C589888BADB5}" srcOrd="17" destOrd="0" presId="urn:microsoft.com/office/officeart/2005/8/layout/cycle6"/>
  </dgm:cxnLst>
  <dgm:bg>
    <a:noFill/>
    <a:effectLst>
      <a:outerShdw blurRad="50800" dist="38100" dir="2700000" algn="tl" rotWithShape="0">
        <a:prstClr val="black">
          <a:alpha val="40000"/>
        </a:prstClr>
      </a:outerShdw>
    </a:effect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accent1_2" csCatId="accent1" phldr="1"/>
      <dgm:spPr/>
      <dgm:t>
        <a:bodyPr/>
        <a:lstStyle/>
        <a:p>
          <a:endParaRPr lang="en-US"/>
        </a:p>
      </dgm:t>
    </dgm:pt>
    <dgm:pt modelId="{4DB908AB-92C9-43A0-9D95-F2E08291277F}">
      <dgm:prSet phldrT="[Text]" custT="1"/>
      <dgm:spPr/>
      <dgm:t>
        <a:bodyPr/>
        <a:lstStyle/>
        <a:p>
          <a:pPr algn="ctr"/>
          <a:r>
            <a:rPr lang="en-US" sz="1600" b="1" dirty="0">
              <a:latin typeface="Arial" panose="020B0604020202020204" pitchFamily="34" charset="0"/>
              <a:cs typeface="Arial" panose="020B0604020202020204" pitchFamily="34" charset="0"/>
            </a:rPr>
            <a:t>Where are we now?</a:t>
          </a: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dgm:t>
        <a:bodyPr/>
        <a:lstStyle/>
        <a:p>
          <a:pPr algn="ctr"/>
          <a:r>
            <a:rPr lang="en-US" sz="1600" b="1" dirty="0">
              <a:latin typeface="Arial" panose="020B0604020202020204" pitchFamily="34" charset="0"/>
              <a:cs typeface="Arial" panose="020B0604020202020204" pitchFamily="34" charset="0"/>
            </a:rPr>
            <a:t>Where are we headed?</a:t>
          </a: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dgm:t>
        <a:bodyPr/>
        <a:lstStyle/>
        <a:p>
          <a:pPr algn="ctr"/>
          <a:r>
            <a:rPr lang="en-US" sz="1600" b="1" dirty="0">
              <a:latin typeface="Arial" panose="020B0604020202020204" pitchFamily="34" charset="0"/>
              <a:cs typeface="Arial" panose="020B0604020202020204" pitchFamily="34" charset="0"/>
            </a:rPr>
            <a:t>How will we close the gap?</a:t>
          </a: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09674"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305" custLinFactNeighborY="1219"/>
      <dgm:spPr/>
    </dgm:pt>
    <dgm:pt modelId="{E7D72E2C-0E6C-4BFC-9EF9-807CA70C6A06}" type="pres">
      <dgm:prSet presAssocID="{57D463DD-C5DF-46F7-BBB8-8F22352014B6}" presName="arrowWedge2" presStyleLbl="fgSibTrans2D1" presStyleIdx="1" presStyleCnt="3" custAng="0" custScaleX="115166" custScaleY="113648" custLinFactNeighborX="269" custLinFactNeighborY="-354"/>
      <dgm:spPr/>
    </dgm:pt>
    <dgm:pt modelId="{29F0539A-FDE5-414D-956B-B24E8C0FE345}" type="pres">
      <dgm:prSet presAssocID="{8DC250BE-C784-40AC-B41E-52FF49075A25}" presName="arrowWedge3" presStyleLbl="fgSibTrans2D1" presStyleIdx="2" presStyleCnt="3" custScaleX="109281" custScaleY="107044" custLinFactNeighborX="388" custLinFactNeighborY="-2398"/>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D05C-BB4A-48DC-9AFB-B7E631464EDF}">
      <dsp:nvSpPr>
        <dsp:cNvPr id="0" name=""/>
        <dsp:cNvSpPr/>
      </dsp:nvSpPr>
      <dsp:spPr>
        <a:xfrm>
          <a:off x="2011680" y="1130"/>
          <a:ext cx="8046720" cy="11588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ailway"/>
            </a:rPr>
            <a:t>knowledge and skills related to inclusive leadership and virtual professional learning</a:t>
          </a:r>
        </a:p>
      </dsp:txBody>
      <dsp:txXfrm>
        <a:off x="2011680" y="1130"/>
        <a:ext cx="8046720" cy="1158840"/>
      </dsp:txXfrm>
    </dsp:sp>
    <dsp:sp modelId="{8E629C75-1314-4142-8395-14FE7F15DA00}">
      <dsp:nvSpPr>
        <dsp:cNvPr id="0" name=""/>
        <dsp:cNvSpPr/>
      </dsp:nvSpPr>
      <dsp:spPr>
        <a:xfrm>
          <a:off x="0" y="1130"/>
          <a:ext cx="2011680" cy="11588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Railway"/>
            </a:rPr>
            <a:t>Increase</a:t>
          </a:r>
        </a:p>
      </dsp:txBody>
      <dsp:txXfrm>
        <a:off x="0" y="1130"/>
        <a:ext cx="2011680" cy="1158840"/>
      </dsp:txXfrm>
    </dsp:sp>
    <dsp:sp modelId="{E56DE53F-B8BF-4633-8FEF-13D101EDC8CD}">
      <dsp:nvSpPr>
        <dsp:cNvPr id="0" name=""/>
        <dsp:cNvSpPr/>
      </dsp:nvSpPr>
      <dsp:spPr>
        <a:xfrm>
          <a:off x="2008501" y="1219790"/>
          <a:ext cx="8046720" cy="11588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ailway"/>
            </a:rPr>
            <a:t>knowledge of and ability to use new tools</a:t>
          </a:r>
        </a:p>
      </dsp:txBody>
      <dsp:txXfrm>
        <a:off x="2008501" y="1219790"/>
        <a:ext cx="8046720" cy="1158840"/>
      </dsp:txXfrm>
    </dsp:sp>
    <dsp:sp modelId="{6E9638F8-65D5-47A5-98CA-0E3DFD3FB99D}">
      <dsp:nvSpPr>
        <dsp:cNvPr id="0" name=""/>
        <dsp:cNvSpPr/>
      </dsp:nvSpPr>
      <dsp:spPr>
        <a:xfrm>
          <a:off x="0" y="1229502"/>
          <a:ext cx="2011680" cy="11588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chemeClr val="tx1"/>
              </a:solidFill>
              <a:latin typeface="Railway"/>
            </a:rPr>
            <a:t>Increase</a:t>
          </a:r>
        </a:p>
      </dsp:txBody>
      <dsp:txXfrm>
        <a:off x="0" y="1229502"/>
        <a:ext cx="2011680" cy="1158840"/>
      </dsp:txXfrm>
    </dsp:sp>
    <dsp:sp modelId="{0C14BEAA-F252-4ACC-BE21-52DAAE698BD8}">
      <dsp:nvSpPr>
        <dsp:cNvPr id="0" name=""/>
        <dsp:cNvSpPr/>
      </dsp:nvSpPr>
      <dsp:spPr>
        <a:xfrm>
          <a:off x="2011680" y="2457873"/>
          <a:ext cx="8046720" cy="11588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ailway"/>
            </a:rPr>
            <a:t>a stronger program network</a:t>
          </a:r>
        </a:p>
      </dsp:txBody>
      <dsp:txXfrm>
        <a:off x="2011680" y="2457873"/>
        <a:ext cx="8046720" cy="1158840"/>
      </dsp:txXfrm>
    </dsp:sp>
    <dsp:sp modelId="{1F9FD12C-9108-4521-A5DC-6CD5D92B9CA0}">
      <dsp:nvSpPr>
        <dsp:cNvPr id="0" name=""/>
        <dsp:cNvSpPr/>
      </dsp:nvSpPr>
      <dsp:spPr>
        <a:xfrm>
          <a:off x="0" y="2457873"/>
          <a:ext cx="2011680" cy="115884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Railway"/>
            </a:rPr>
            <a:t>Build</a:t>
          </a:r>
        </a:p>
      </dsp:txBody>
      <dsp:txXfrm>
        <a:off x="0" y="2457873"/>
        <a:ext cx="2011680" cy="1158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A768E-4D13-40B9-990F-1AD14505B365}">
      <dsp:nvSpPr>
        <dsp:cNvPr id="0" name=""/>
        <dsp:cNvSpPr/>
      </dsp:nvSpPr>
      <dsp:spPr>
        <a:xfrm>
          <a:off x="2918925" y="477"/>
          <a:ext cx="1966145" cy="1045753"/>
        </a:xfrm>
        <a:prstGeom prst="roundRect">
          <a:avLst/>
        </a:prstGeom>
        <a:solidFill>
          <a:schemeClr val="lt1"/>
        </a:solidFill>
        <a:ln w="1079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Professional Learning</a:t>
          </a:r>
        </a:p>
      </dsp:txBody>
      <dsp:txXfrm>
        <a:off x="2969974" y="51526"/>
        <a:ext cx="1864047" cy="943655"/>
      </dsp:txXfrm>
    </dsp:sp>
    <dsp:sp modelId="{C26A6650-39DF-4227-9D30-E071D0CE4BD6}">
      <dsp:nvSpPr>
        <dsp:cNvPr id="0" name=""/>
        <dsp:cNvSpPr/>
      </dsp:nvSpPr>
      <dsp:spPr>
        <a:xfrm>
          <a:off x="1367521" y="518681"/>
          <a:ext cx="4923021" cy="4923021"/>
        </a:xfrm>
        <a:custGeom>
          <a:avLst/>
          <a:gdLst/>
          <a:ahLst/>
          <a:cxnLst/>
          <a:rect l="0" t="0" r="0" b="0"/>
          <a:pathLst>
            <a:path>
              <a:moveTo>
                <a:pt x="3525036" y="241612"/>
              </a:moveTo>
              <a:arcTo wR="2461510" hR="2461510" stAng="17735911" swAng="114085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06FF4F-9CD6-4781-B638-6AD8BEA227C1}">
      <dsp:nvSpPr>
        <dsp:cNvPr id="0" name=""/>
        <dsp:cNvSpPr/>
      </dsp:nvSpPr>
      <dsp:spPr>
        <a:xfrm>
          <a:off x="5252257" y="1233754"/>
          <a:ext cx="1431556" cy="1045753"/>
        </a:xfrm>
        <a:prstGeom prst="roundRect">
          <a:avLst/>
        </a:prstGeom>
        <a:solidFill>
          <a:schemeClr val="lt1"/>
        </a:solidFill>
        <a:ln w="1079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Action Planning</a:t>
          </a:r>
        </a:p>
      </dsp:txBody>
      <dsp:txXfrm>
        <a:off x="5303306" y="1284803"/>
        <a:ext cx="1329458" cy="943655"/>
      </dsp:txXfrm>
    </dsp:sp>
    <dsp:sp modelId="{5F45CBC5-8DF8-49BA-910A-8508BEA12461}">
      <dsp:nvSpPr>
        <dsp:cNvPr id="0" name=""/>
        <dsp:cNvSpPr/>
      </dsp:nvSpPr>
      <dsp:spPr>
        <a:xfrm>
          <a:off x="1381281" y="547131"/>
          <a:ext cx="4923021" cy="4923021"/>
        </a:xfrm>
        <a:custGeom>
          <a:avLst/>
          <a:gdLst/>
          <a:ahLst/>
          <a:cxnLst/>
          <a:rect l="0" t="0" r="0" b="0"/>
          <a:pathLst>
            <a:path>
              <a:moveTo>
                <a:pt x="4816682" y="1745827"/>
              </a:moveTo>
              <a:arcTo wR="2461510" hR="2461510" stAng="20585829" swAng="195357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0D570E-7599-46A9-BCE0-BE46FCB73656}">
      <dsp:nvSpPr>
        <dsp:cNvPr id="0" name=""/>
        <dsp:cNvSpPr/>
      </dsp:nvSpPr>
      <dsp:spPr>
        <a:xfrm>
          <a:off x="5110819" y="3686479"/>
          <a:ext cx="1752522" cy="1045753"/>
        </a:xfrm>
        <a:prstGeom prst="roundRect">
          <a:avLst/>
        </a:prstGeom>
        <a:solidFill>
          <a:schemeClr val="lt1"/>
        </a:solidFill>
        <a:ln w="1079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Leadership</a:t>
          </a:r>
        </a:p>
      </dsp:txBody>
      <dsp:txXfrm>
        <a:off x="5161868" y="3737528"/>
        <a:ext cx="1650424" cy="943655"/>
      </dsp:txXfrm>
    </dsp:sp>
    <dsp:sp modelId="{4A27BDBE-1F5C-4406-A91A-2FAC76AAAD04}">
      <dsp:nvSpPr>
        <dsp:cNvPr id="0" name=""/>
        <dsp:cNvSpPr/>
      </dsp:nvSpPr>
      <dsp:spPr>
        <a:xfrm>
          <a:off x="1428427" y="490360"/>
          <a:ext cx="4923021" cy="4923021"/>
        </a:xfrm>
        <a:custGeom>
          <a:avLst/>
          <a:gdLst/>
          <a:ahLst/>
          <a:cxnLst/>
          <a:rect l="0" t="0" r="0" b="0"/>
          <a:pathLst>
            <a:path>
              <a:moveTo>
                <a:pt x="4153699" y="4249115"/>
              </a:moveTo>
              <a:arcTo wR="2461510" hR="2461510" stAng="2794239" swAng="145022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954DEA-F397-427E-8765-1FC6BD658861}">
      <dsp:nvSpPr>
        <dsp:cNvPr id="0" name=""/>
        <dsp:cNvSpPr/>
      </dsp:nvSpPr>
      <dsp:spPr>
        <a:xfrm>
          <a:off x="3007583" y="4910672"/>
          <a:ext cx="1684323" cy="1045753"/>
        </a:xfrm>
        <a:prstGeom prst="roundRect">
          <a:avLst/>
        </a:prstGeom>
        <a:solidFill>
          <a:schemeClr val="lt1"/>
        </a:solidFill>
        <a:ln w="1079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Data   Analysis</a:t>
          </a:r>
        </a:p>
      </dsp:txBody>
      <dsp:txXfrm>
        <a:off x="3058632" y="4961721"/>
        <a:ext cx="1582225" cy="943655"/>
      </dsp:txXfrm>
    </dsp:sp>
    <dsp:sp modelId="{B594DE4C-A213-4440-A9CC-C8195F46A787}">
      <dsp:nvSpPr>
        <dsp:cNvPr id="0" name=""/>
        <dsp:cNvSpPr/>
      </dsp:nvSpPr>
      <dsp:spPr>
        <a:xfrm>
          <a:off x="1348528" y="500385"/>
          <a:ext cx="4923021" cy="4923021"/>
        </a:xfrm>
        <a:custGeom>
          <a:avLst/>
          <a:gdLst/>
          <a:ahLst/>
          <a:cxnLst/>
          <a:rect l="0" t="0" r="0" b="0"/>
          <a:pathLst>
            <a:path>
              <a:moveTo>
                <a:pt x="1649112" y="4785095"/>
              </a:moveTo>
              <a:arcTo wR="2461510" hR="2461510" stAng="6556275" swAng="145197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36FB81-7D85-497D-92A3-32F3CF85D5E9}">
      <dsp:nvSpPr>
        <dsp:cNvPr id="0" name=""/>
        <dsp:cNvSpPr/>
      </dsp:nvSpPr>
      <dsp:spPr>
        <a:xfrm>
          <a:off x="945131" y="3695265"/>
          <a:ext cx="1518884" cy="1045753"/>
        </a:xfrm>
        <a:prstGeom prst="roundRect">
          <a:avLst/>
        </a:prstGeom>
        <a:solidFill>
          <a:schemeClr val="lt1"/>
        </a:solidFill>
        <a:ln w="1079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Coaching</a:t>
          </a:r>
        </a:p>
      </dsp:txBody>
      <dsp:txXfrm>
        <a:off x="996180" y="3746314"/>
        <a:ext cx="1416786" cy="943655"/>
      </dsp:txXfrm>
    </dsp:sp>
    <dsp:sp modelId="{57D14502-80F0-47C5-9C57-5A72954D744F}">
      <dsp:nvSpPr>
        <dsp:cNvPr id="0" name=""/>
        <dsp:cNvSpPr/>
      </dsp:nvSpPr>
      <dsp:spPr>
        <a:xfrm>
          <a:off x="1393590" y="591794"/>
          <a:ext cx="4923021" cy="4923021"/>
        </a:xfrm>
        <a:custGeom>
          <a:avLst/>
          <a:gdLst/>
          <a:ahLst/>
          <a:cxnLst/>
          <a:rect l="0" t="0" r="0" b="0"/>
          <a:pathLst>
            <a:path>
              <a:moveTo>
                <a:pt x="81584" y="3089989"/>
              </a:moveTo>
              <a:arcTo wR="2461510" hR="2461510" stAng="9912438" swAng="193686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3D2F3B-1D55-49E6-B080-0457C050F52B}">
      <dsp:nvSpPr>
        <dsp:cNvPr id="0" name=""/>
        <dsp:cNvSpPr/>
      </dsp:nvSpPr>
      <dsp:spPr>
        <a:xfrm>
          <a:off x="997134" y="1254538"/>
          <a:ext cx="1477231" cy="1045753"/>
        </a:xfrm>
        <a:prstGeom prst="roundRect">
          <a:avLst/>
        </a:prstGeom>
        <a:solidFill>
          <a:schemeClr val="lt1"/>
        </a:solidFill>
        <a:ln w="1079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Team Structure</a:t>
          </a:r>
        </a:p>
      </dsp:txBody>
      <dsp:txXfrm>
        <a:off x="1048183" y="1305587"/>
        <a:ext cx="1375133" cy="943655"/>
      </dsp:txXfrm>
    </dsp:sp>
    <dsp:sp modelId="{0674B2CB-8702-4D94-B049-C589888BADB5}">
      <dsp:nvSpPr>
        <dsp:cNvPr id="0" name=""/>
        <dsp:cNvSpPr/>
      </dsp:nvSpPr>
      <dsp:spPr>
        <a:xfrm>
          <a:off x="1471070" y="481150"/>
          <a:ext cx="4923021" cy="4923021"/>
        </a:xfrm>
        <a:custGeom>
          <a:avLst/>
          <a:gdLst/>
          <a:ahLst/>
          <a:cxnLst/>
          <a:rect l="0" t="0" r="0" b="0"/>
          <a:pathLst>
            <a:path>
              <a:moveTo>
                <a:pt x="676631" y="766447"/>
              </a:moveTo>
              <a:arcTo wR="2461510" hR="2461510" stAng="13411293" swAng="131627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584266" y="130860"/>
          <a:ext cx="3029876" cy="2995609"/>
        </a:xfrm>
        <a:prstGeom prst="pie">
          <a:avLst>
            <a:gd name="adj1" fmla="val 16200000"/>
            <a:gd name="adj2" fmla="val 180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Where are we now?</a:t>
          </a:r>
        </a:p>
      </dsp:txBody>
      <dsp:txXfrm>
        <a:off x="2181083" y="765644"/>
        <a:ext cx="1082098" cy="891550"/>
      </dsp:txXfrm>
    </dsp:sp>
    <dsp:sp modelId="{42024380-CB21-437E-8C5B-263FFC186430}">
      <dsp:nvSpPr>
        <dsp:cNvPr id="0" name=""/>
        <dsp:cNvSpPr/>
      </dsp:nvSpPr>
      <dsp:spPr>
        <a:xfrm>
          <a:off x="404180" y="215446"/>
          <a:ext cx="3288002" cy="3037167"/>
        </a:xfrm>
        <a:prstGeom prst="pie">
          <a:avLst>
            <a:gd name="adj1" fmla="val 1800000"/>
            <a:gd name="adj2" fmla="val 900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How will we close the gap?</a:t>
          </a:r>
        </a:p>
      </dsp:txBody>
      <dsp:txXfrm>
        <a:off x="1187038" y="2185989"/>
        <a:ext cx="1761429" cy="795448"/>
      </dsp:txXfrm>
    </dsp:sp>
    <dsp:sp modelId="{797EBAE2-7122-4EC0-B5D4-DBA02478AC16}">
      <dsp:nvSpPr>
        <dsp:cNvPr id="0" name=""/>
        <dsp:cNvSpPr/>
      </dsp:nvSpPr>
      <dsp:spPr>
        <a:xfrm>
          <a:off x="509743" y="103407"/>
          <a:ext cx="2918633" cy="3075472"/>
        </a:xfrm>
        <a:prstGeom prst="pie">
          <a:avLst>
            <a:gd name="adj1" fmla="val 9000000"/>
            <a:gd name="adj2" fmla="val 1620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Where are we headed?</a:t>
          </a:r>
        </a:p>
      </dsp:txBody>
      <dsp:txXfrm>
        <a:off x="847818" y="755114"/>
        <a:ext cx="1042369" cy="915319"/>
      </dsp:txXfrm>
    </dsp:sp>
    <dsp:sp modelId="{FD4B27A2-5E3B-4CBF-96DF-397C5F7F4BDF}">
      <dsp:nvSpPr>
        <dsp:cNvPr id="0" name=""/>
        <dsp:cNvSpPr/>
      </dsp:nvSpPr>
      <dsp:spPr>
        <a:xfrm>
          <a:off x="333072" y="-72056"/>
          <a:ext cx="3510606" cy="347581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238893" y="-69538"/>
          <a:ext cx="3629319" cy="358148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258391" y="-122849"/>
          <a:ext cx="3443860" cy="337336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BD6E3-FBBF-444F-9F1F-BA2E4397B121}" type="datetimeFigureOut">
              <a:rPr lang="en-US" smtClean="0"/>
              <a:t>10/19/21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BA906-2F81-4292-AE68-89132D11EC44}" type="slidenum">
              <a:rPr lang="en-US" smtClean="0"/>
              <a:t>‹#›</a:t>
            </a:fld>
            <a:endParaRPr lang="en-US"/>
          </a:p>
        </p:txBody>
      </p:sp>
    </p:spTree>
    <p:extLst>
      <p:ext uri="{BB962C8B-B14F-4D97-AF65-F5344CB8AC3E}">
        <p14:creationId xmlns:p14="http://schemas.microsoft.com/office/powerpoint/2010/main" val="349330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BA906-2F81-4292-AE68-89132D11EC44}" type="slidenum">
              <a:rPr lang="en-US" smtClean="0"/>
              <a:t>1</a:t>
            </a:fld>
            <a:endParaRPr lang="en-US"/>
          </a:p>
        </p:txBody>
      </p:sp>
    </p:spTree>
    <p:extLst>
      <p:ext uri="{BB962C8B-B14F-4D97-AF65-F5344CB8AC3E}">
        <p14:creationId xmlns:p14="http://schemas.microsoft.com/office/powerpoint/2010/main" val="1286611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9832ED-F0A8-439D-987F-EC9F11F9BC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66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BA906-2F81-4292-AE68-89132D11EC44}" type="slidenum">
              <a:rPr lang="en-US" smtClean="0"/>
              <a:t>11</a:t>
            </a:fld>
            <a:endParaRPr lang="en-US"/>
          </a:p>
        </p:txBody>
      </p:sp>
    </p:spTree>
    <p:extLst>
      <p:ext uri="{BB962C8B-B14F-4D97-AF65-F5344CB8AC3E}">
        <p14:creationId xmlns:p14="http://schemas.microsoft.com/office/powerpoint/2010/main" val="371965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329832ED-F0A8-439D-987F-EC9F11F9B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492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9832ED-F0A8-439D-987F-EC9F11F9BC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97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BA906-2F81-4292-AE68-89132D11EC44}" type="slidenum">
              <a:rPr lang="en-US" smtClean="0"/>
              <a:t>2</a:t>
            </a:fld>
            <a:endParaRPr lang="en-US"/>
          </a:p>
        </p:txBody>
      </p:sp>
    </p:spTree>
    <p:extLst>
      <p:ext uri="{BB962C8B-B14F-4D97-AF65-F5344CB8AC3E}">
        <p14:creationId xmlns:p14="http://schemas.microsoft.com/office/powerpoint/2010/main" val="267041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BA906-2F81-4292-AE68-89132D11EC44}" type="slidenum">
              <a:rPr lang="en-US" smtClean="0"/>
              <a:t>3</a:t>
            </a:fld>
            <a:endParaRPr lang="en-US"/>
          </a:p>
        </p:txBody>
      </p:sp>
    </p:spTree>
    <p:extLst>
      <p:ext uri="{BB962C8B-B14F-4D97-AF65-F5344CB8AC3E}">
        <p14:creationId xmlns:p14="http://schemas.microsoft.com/office/powerpoint/2010/main" val="377851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9832ED-F0A8-439D-987F-EC9F11F9BC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99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9832ED-F0A8-439D-987F-EC9F11F9BC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93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BA906-2F81-4292-AE68-89132D11EC44}" type="slidenum">
              <a:rPr lang="en-US" smtClean="0"/>
              <a:t>6</a:t>
            </a:fld>
            <a:endParaRPr lang="en-US"/>
          </a:p>
        </p:txBody>
      </p:sp>
    </p:spTree>
    <p:extLst>
      <p:ext uri="{BB962C8B-B14F-4D97-AF65-F5344CB8AC3E}">
        <p14:creationId xmlns:p14="http://schemas.microsoft.com/office/powerpoint/2010/main" val="271958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BA906-2F81-4292-AE68-89132D11EC44}" type="slidenum">
              <a:rPr lang="en-US" smtClean="0"/>
              <a:t>7</a:t>
            </a:fld>
            <a:endParaRPr lang="en-US"/>
          </a:p>
        </p:txBody>
      </p:sp>
    </p:spTree>
    <p:extLst>
      <p:ext uri="{BB962C8B-B14F-4D97-AF65-F5344CB8AC3E}">
        <p14:creationId xmlns:p14="http://schemas.microsoft.com/office/powerpoint/2010/main" val="24199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9832ED-F0A8-439D-987F-EC9F11F9BC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921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9832ED-F0A8-439D-987F-EC9F11F9BC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1034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91324F-71A7-4C1C-8F12-645B18774C0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05C0178-BAD2-4A42-9423-EADC0F49988D}" type="slidenum">
              <a:rPr lang="en-US" smtClean="0"/>
              <a:t>‹#›</a:t>
            </a:fld>
            <a:endParaRPr lang="en-US"/>
          </a:p>
        </p:txBody>
      </p:sp>
    </p:spTree>
    <p:extLst>
      <p:ext uri="{BB962C8B-B14F-4D97-AF65-F5344CB8AC3E}">
        <p14:creationId xmlns:p14="http://schemas.microsoft.com/office/powerpoint/2010/main" val="305029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1324F-71A7-4C1C-8F12-645B18774C0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37204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1324F-71A7-4C1C-8F12-645B18774C0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1790272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CB3BB-92A4-4CA3-8D31-221F8A3095B8}"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3103717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CB3BB-92A4-4CA3-8D31-221F8A3095B8}"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12930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CB3BB-92A4-4CA3-8D31-221F8A3095B8}"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343331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77CB3BB-92A4-4CA3-8D31-221F8A3095B8}" type="datetimeFigureOut">
              <a:rPr lang="en-US" smtClean="0"/>
              <a:t>10/19/21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1012098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77CB3BB-92A4-4CA3-8D31-221F8A3095B8}" type="datetimeFigureOut">
              <a:rPr lang="en-US" smtClean="0"/>
              <a:t>10/19/21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1176127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77CB3BB-92A4-4CA3-8D31-221F8A3095B8}" type="datetimeFigureOut">
              <a:rPr lang="en-US" smtClean="0"/>
              <a:t>10/19/21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1828531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7CB3BB-92A4-4CA3-8D31-221F8A3095B8}"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353219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77CB3BB-92A4-4CA3-8D31-221F8A3095B8}" type="datetimeFigureOut">
              <a:rPr lang="en-US" smtClean="0"/>
              <a:t>10/19/21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242078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1324F-71A7-4C1C-8F12-645B18774C0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2064060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77CB3BB-92A4-4CA3-8D31-221F8A3095B8}" type="datetimeFigureOut">
              <a:rPr lang="en-US" smtClean="0"/>
              <a:t>10/19/21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114205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CB3BB-92A4-4CA3-8D31-221F8A3095B8}" type="datetimeFigureOut">
              <a:rPr lang="en-US" smtClean="0"/>
              <a:t>10/19/21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2863647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CB3BB-92A4-4CA3-8D31-221F8A3095B8}" type="datetimeFigureOut">
              <a:rPr lang="en-US" smtClean="0"/>
              <a:t>10/19/21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FC74C-17DB-47B6-B069-3DDBE01A8BEA}" type="slidenum">
              <a:rPr lang="en-US" smtClean="0"/>
              <a:t>‹#›</a:t>
            </a:fld>
            <a:endParaRPr lang="en-US"/>
          </a:p>
        </p:txBody>
      </p:sp>
    </p:spTree>
    <p:extLst>
      <p:ext uri="{BB962C8B-B14F-4D97-AF65-F5344CB8AC3E}">
        <p14:creationId xmlns:p14="http://schemas.microsoft.com/office/powerpoint/2010/main" val="101649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E91324F-71A7-4C1C-8F12-645B18774C07}" type="datetimeFigureOut">
              <a:rPr lang="en-US" smtClean="0"/>
              <a:t>10/19/21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05C0178-BAD2-4A42-9423-EADC0F49988D}" type="slidenum">
              <a:rPr lang="en-US" smtClean="0"/>
              <a:t>‹#›</a:t>
            </a:fld>
            <a:endParaRPr lang="en-US"/>
          </a:p>
        </p:txBody>
      </p:sp>
    </p:spTree>
    <p:extLst>
      <p:ext uri="{BB962C8B-B14F-4D97-AF65-F5344CB8AC3E}">
        <p14:creationId xmlns:p14="http://schemas.microsoft.com/office/powerpoint/2010/main" val="395028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91324F-71A7-4C1C-8F12-645B18774C07}"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339985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91324F-71A7-4C1C-8F12-645B18774C07}" type="datetimeFigureOut">
              <a:rPr lang="en-US" smtClean="0"/>
              <a:t>10/19/21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129435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1324F-71A7-4C1C-8F12-645B18774C07}" type="datetimeFigureOut">
              <a:rPr lang="en-US" smtClean="0"/>
              <a:t>10/19/21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276668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1324F-71A7-4C1C-8F12-645B18774C07}" type="datetimeFigureOut">
              <a:rPr lang="en-US" smtClean="0"/>
              <a:t>10/19/21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186752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1324F-71A7-4C1C-8F12-645B18774C07}"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145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1324F-71A7-4C1C-8F12-645B18774C07}" type="datetimeFigureOut">
              <a:rPr lang="en-US" smtClean="0"/>
              <a:t>10/19/21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05C0178-BAD2-4A42-9423-EADC0F49988D}" type="slidenum">
              <a:rPr lang="en-US" smtClean="0"/>
              <a:t>‹#›</a:t>
            </a:fld>
            <a:endParaRPr lang="en-US"/>
          </a:p>
        </p:txBody>
      </p:sp>
    </p:spTree>
    <p:extLst>
      <p:ext uri="{BB962C8B-B14F-4D97-AF65-F5344CB8AC3E}">
        <p14:creationId xmlns:p14="http://schemas.microsoft.com/office/powerpoint/2010/main" val="362431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E91324F-71A7-4C1C-8F12-645B18774C07}" type="datetimeFigureOut">
              <a:rPr lang="en-US" smtClean="0"/>
              <a:t>10/19/21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05C0178-BAD2-4A42-9423-EADC0F49988D}" type="slidenum">
              <a:rPr lang="en-US" smtClean="0"/>
              <a:t>‹#›</a:t>
            </a:fld>
            <a:endParaRPr lang="en-US"/>
          </a:p>
        </p:txBody>
      </p:sp>
    </p:spTree>
    <p:extLst>
      <p:ext uri="{BB962C8B-B14F-4D97-AF65-F5344CB8AC3E}">
        <p14:creationId xmlns:p14="http://schemas.microsoft.com/office/powerpoint/2010/main" val="40888321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77CB3BB-92A4-4CA3-8D31-221F8A3095B8}" type="datetimeFigureOut">
              <a:rPr lang="en-US" smtClean="0"/>
              <a:t>10/19/21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11FC74C-17DB-47B6-B069-3DDBE01A8BEA}" type="slidenum">
              <a:rPr lang="en-US" smtClean="0"/>
              <a:t>‹#›</a:t>
            </a:fld>
            <a:endParaRPr lang="en-US"/>
          </a:p>
        </p:txBody>
      </p:sp>
    </p:spTree>
    <p:extLst>
      <p:ext uri="{BB962C8B-B14F-4D97-AF65-F5344CB8AC3E}">
        <p14:creationId xmlns:p14="http://schemas.microsoft.com/office/powerpoint/2010/main" val="16821015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hyperlink" Target="https://openclipart.org/detail/223886/Arizona"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hyperlink" Target="mailto:Stacy.Riccio@azed.gov" TargetMode="External"/><Relationship Id="rId7" Type="http://schemas.openxmlformats.org/officeDocument/2006/relationships/image" Target="../media/image41.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2.png"/><Relationship Id="rId12"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microsoft.com/office/2007/relationships/hdphoto" Target="../media/hdphoto3.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6.png"/><Relationship Id="rId7"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7.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microsoft.com/office/2007/relationships/hdphoto" Target="../media/hdphoto9.wdp"/><Relationship Id="rId5" Type="http://schemas.openxmlformats.org/officeDocument/2006/relationships/image" Target="../media/image26.jpe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AB7C2-8393-42A6-8B7A-DD1CF673DAB1}"/>
              </a:ext>
            </a:extLst>
          </p:cNvPr>
          <p:cNvSpPr>
            <a:spLocks noGrp="1"/>
          </p:cNvSpPr>
          <p:nvPr>
            <p:ph type="ctrTitle"/>
          </p:nvPr>
        </p:nvSpPr>
        <p:spPr>
          <a:xfrm>
            <a:off x="6286500" y="1360493"/>
            <a:ext cx="5705475" cy="3106732"/>
          </a:xfrm>
        </p:spPr>
        <p:txBody>
          <a:bodyPr anchor="b">
            <a:normAutofit/>
          </a:bodyPr>
          <a:lstStyle/>
          <a:p>
            <a:r>
              <a:rPr lang="en-US" sz="5400" dirty="0">
                <a:latin typeface="Roboto" panose="02000000000000000000" pitchFamily="2" charset="0"/>
                <a:ea typeface="Roboto" panose="02000000000000000000" pitchFamily="2" charset="0"/>
              </a:rPr>
              <a:t>Arizona Professional Learning Series </a:t>
            </a:r>
          </a:p>
        </p:txBody>
      </p:sp>
      <p:sp>
        <p:nvSpPr>
          <p:cNvPr id="3" name="Subtitle 2">
            <a:extLst>
              <a:ext uri="{FF2B5EF4-FFF2-40B4-BE49-F238E27FC236}">
                <a16:creationId xmlns:a16="http://schemas.microsoft.com/office/drawing/2014/main" id="{20F4F5D6-074E-4E94-8EC1-70643DC0F983}"/>
              </a:ext>
            </a:extLst>
          </p:cNvPr>
          <p:cNvSpPr>
            <a:spLocks noGrp="1"/>
          </p:cNvSpPr>
          <p:nvPr>
            <p:ph type="subTitle" idx="1"/>
          </p:nvPr>
        </p:nvSpPr>
        <p:spPr>
          <a:xfrm>
            <a:off x="6463335" y="4582367"/>
            <a:ext cx="4972512" cy="1517088"/>
          </a:xfrm>
        </p:spPr>
        <p:txBody>
          <a:bodyPr>
            <a:normAutofit/>
          </a:bodyPr>
          <a:lstStyle/>
          <a:p>
            <a:r>
              <a:rPr lang="en-US" b="1" dirty="0">
                <a:solidFill>
                  <a:schemeClr val="accent5"/>
                </a:solidFill>
                <a:latin typeface="Roboto" panose="02000000000000000000" pitchFamily="2" charset="0"/>
                <a:ea typeface="Roboto" panose="02000000000000000000" pitchFamily="2" charset="0"/>
              </a:rPr>
              <a:t>AZPLS DATA PORTAL </a:t>
            </a:r>
          </a:p>
          <a:p>
            <a:r>
              <a:rPr lang="en-US" dirty="0">
                <a:solidFill>
                  <a:schemeClr val="accent4"/>
                </a:solidFill>
                <a:latin typeface="Roboto" panose="02000000000000000000" pitchFamily="2" charset="0"/>
                <a:ea typeface="Roboto" panose="02000000000000000000" pitchFamily="2" charset="0"/>
              </a:rPr>
              <a:t>SPDG National Meeting</a:t>
            </a:r>
          </a:p>
          <a:p>
            <a:r>
              <a:rPr lang="en-US" dirty="0">
                <a:solidFill>
                  <a:schemeClr val="accent4"/>
                </a:solidFill>
                <a:latin typeface="Roboto" panose="02000000000000000000" pitchFamily="2" charset="0"/>
                <a:ea typeface="Roboto" panose="02000000000000000000" pitchFamily="2" charset="0"/>
              </a:rPr>
              <a:t>Fall 2021  </a:t>
            </a:r>
          </a:p>
        </p:txBody>
      </p:sp>
      <p:pic>
        <p:nvPicPr>
          <p:cNvPr id="5" name="Picture 4">
            <a:extLst>
              <a:ext uri="{FF2B5EF4-FFF2-40B4-BE49-F238E27FC236}">
                <a16:creationId xmlns:a16="http://schemas.microsoft.com/office/drawing/2014/main" id="{21E9E6A3-EBD4-4956-A3A9-814C2F02F5E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2" name="Freeform: Shape 11">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7" name="Picture 6">
            <a:extLst>
              <a:ext uri="{FF2B5EF4-FFF2-40B4-BE49-F238E27FC236}">
                <a16:creationId xmlns:a16="http://schemas.microsoft.com/office/drawing/2014/main" id="{77FDF9B2-AA84-4023-9C7F-F2457D9CBD7D}"/>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00537" y="5340911"/>
            <a:ext cx="1588682" cy="1517089"/>
          </a:xfrm>
          <a:prstGeom prst="rect">
            <a:avLst/>
          </a:prstGeom>
        </p:spPr>
      </p:pic>
    </p:spTree>
    <p:extLst>
      <p:ext uri="{BB962C8B-B14F-4D97-AF65-F5344CB8AC3E}">
        <p14:creationId xmlns:p14="http://schemas.microsoft.com/office/powerpoint/2010/main" val="30864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itle 4">
            <a:extLst>
              <a:ext uri="{FF2B5EF4-FFF2-40B4-BE49-F238E27FC236}">
                <a16:creationId xmlns:a16="http://schemas.microsoft.com/office/drawing/2014/main" id="{445E4645-3B46-4726-8D76-902777D3F5DF}"/>
              </a:ext>
            </a:extLst>
          </p:cNvPr>
          <p:cNvSpPr txBox="1">
            <a:spLocks noGrp="1"/>
          </p:cNvSpPr>
          <p:nvPr>
            <p:ph type="title" idx="4294967295"/>
          </p:nvPr>
        </p:nvSpPr>
        <p:spPr>
          <a:xfrm>
            <a:off x="1227868" y="458470"/>
            <a:ext cx="12324394" cy="68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rgbClr val="012169"/>
                </a:solidFill>
                <a:effectLst/>
                <a:uLnTx/>
                <a:uFillTx/>
                <a:latin typeface="+mj-lt"/>
                <a:ea typeface="+mj-ea"/>
                <a:cs typeface="+mj-cs"/>
              </a:rPr>
              <a:t>Arizona Professional Learning Series Data Portal </a:t>
            </a:r>
          </a:p>
        </p:txBody>
      </p:sp>
      <p:pic>
        <p:nvPicPr>
          <p:cNvPr id="3" name="Picture 2" descr="Arizona Professional Learning Series Data Portal website home screen. ">
            <a:extLst>
              <a:ext uri="{FF2B5EF4-FFF2-40B4-BE49-F238E27FC236}">
                <a16:creationId xmlns:a16="http://schemas.microsoft.com/office/drawing/2014/main" id="{7C473A80-6A90-4169-A70F-C83C87B49FB5}"/>
              </a:ext>
            </a:extLst>
          </p:cNvPr>
          <p:cNvPicPr>
            <a:picLocks noChangeAspect="1"/>
          </p:cNvPicPr>
          <p:nvPr/>
        </p:nvPicPr>
        <p:blipFill>
          <a:blip r:embed="rId3"/>
          <a:stretch>
            <a:fillRect/>
          </a:stretch>
        </p:blipFill>
        <p:spPr>
          <a:xfrm>
            <a:off x="936449" y="1332303"/>
            <a:ext cx="6453616" cy="490474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graphicFrame>
        <p:nvGraphicFramePr>
          <p:cNvPr id="7" name="Diagram 6" descr="A Diagram of the Arizona Professional Learning Series inquiry cycle. &#10;Where are we headed? &#10;Where are we now? &#10;How will we close the gap? ">
            <a:extLst>
              <a:ext uri="{FF2B5EF4-FFF2-40B4-BE49-F238E27FC236}">
                <a16:creationId xmlns:a16="http://schemas.microsoft.com/office/drawing/2014/main" id="{2B90B493-738F-4AB0-BD9B-F77D2A4D998D}"/>
              </a:ext>
            </a:extLst>
          </p:cNvPr>
          <p:cNvGraphicFramePr/>
          <p:nvPr>
            <p:extLst>
              <p:ext uri="{D42A27DB-BD31-4B8C-83A1-F6EECF244321}">
                <p14:modId xmlns:p14="http://schemas.microsoft.com/office/powerpoint/2010/main" val="2030485133"/>
              </p:ext>
            </p:extLst>
          </p:nvPr>
        </p:nvGraphicFramePr>
        <p:xfrm>
          <a:off x="7849501" y="1599685"/>
          <a:ext cx="4082903" cy="33383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Logo: Data Driven Enterprises">
            <a:extLst>
              <a:ext uri="{FF2B5EF4-FFF2-40B4-BE49-F238E27FC236}">
                <a16:creationId xmlns:a16="http://schemas.microsoft.com/office/drawing/2014/main" id="{0789F938-6857-440D-A102-1FE5F42F903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4164" y="5338536"/>
            <a:ext cx="2762250" cy="704850"/>
          </a:xfrm>
          <a:prstGeom prst="rect">
            <a:avLst/>
          </a:prstGeom>
        </p:spPr>
      </p:pic>
    </p:spTree>
    <p:extLst>
      <p:ext uri="{BB962C8B-B14F-4D97-AF65-F5344CB8AC3E}">
        <p14:creationId xmlns:p14="http://schemas.microsoft.com/office/powerpoint/2010/main" val="324247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63E10B8-7A5C-4E1D-BE92-AAA068608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5804"/>
            <a:ext cx="5533524" cy="3510776"/>
          </a:xfrm>
          <a:prstGeom prst="rect">
            <a:avLst/>
          </a:prstGeom>
          <a:solidFill>
            <a:srgbClr val="FFFFFF"/>
          </a:solidFill>
          <a:ln w="63500">
            <a:solidFill>
              <a:srgbClr val="51513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C32068-6A8E-44A5-BE2D-65E7EC2DB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3940A33-AE5F-4FC1-AFFF-1BC5DD32E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310DD53-17D0-4A12-A0E2-72F33348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7965CE47-76B3-4860-8EE6-6154407183AE}"/>
              </a:ext>
            </a:extLst>
          </p:cNvPr>
          <p:cNvSpPr>
            <a:spLocks noGrp="1"/>
          </p:cNvSpPr>
          <p:nvPr>
            <p:ph type="title" idx="4294967295"/>
          </p:nvPr>
        </p:nvSpPr>
        <p:spPr>
          <a:xfrm>
            <a:off x="6386228" y="960557"/>
            <a:ext cx="5249374" cy="741969"/>
          </a:xfrm>
        </p:spPr>
        <p:txBody>
          <a:bodyPr vert="horz" lIns="91440" tIns="45720" rIns="91440" bIns="45720" rtlCol="0" anchor="b">
            <a:normAutofit/>
          </a:bodyPr>
          <a:lstStyle/>
          <a:p>
            <a:r>
              <a:rPr lang="en-US" dirty="0">
                <a:solidFill>
                  <a:srgbClr val="012169"/>
                </a:solidFill>
              </a:rPr>
              <a:t>AZPLS Celebration </a:t>
            </a:r>
          </a:p>
        </p:txBody>
      </p:sp>
      <p:pic>
        <p:nvPicPr>
          <p:cNvPr id="3" name="Picture 2" descr="Teamwork ">
            <a:extLst>
              <a:ext uri="{FF2B5EF4-FFF2-40B4-BE49-F238E27FC236}">
                <a16:creationId xmlns:a16="http://schemas.microsoft.com/office/drawing/2014/main" id="{62C10716-F957-4295-9254-42A8BE8126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55286" y="716619"/>
            <a:ext cx="5192217" cy="3049146"/>
          </a:xfrm>
          <a:prstGeom prst="rect">
            <a:avLst/>
          </a:prstGeom>
        </p:spPr>
      </p:pic>
      <p:pic>
        <p:nvPicPr>
          <p:cNvPr id="7" name="Picture 6" descr="AZPLS celebration of staff achievements. ">
            <a:extLst>
              <a:ext uri="{FF2B5EF4-FFF2-40B4-BE49-F238E27FC236}">
                <a16:creationId xmlns:a16="http://schemas.microsoft.com/office/drawing/2014/main" id="{C80DFEE5-F556-41C4-973E-EBD6BAFAB6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697864" y="4328887"/>
            <a:ext cx="2273646" cy="1873965"/>
          </a:xfrm>
          <a:prstGeom prst="rect">
            <a:avLst/>
          </a:prstGeom>
        </p:spPr>
      </p:pic>
      <p:pic>
        <p:nvPicPr>
          <p:cNvPr id="9" name="Picture 8" descr="Logo: Arizona Professional Learning Series">
            <a:extLst>
              <a:ext uri="{FF2B5EF4-FFF2-40B4-BE49-F238E27FC236}">
                <a16:creationId xmlns:a16="http://schemas.microsoft.com/office/drawing/2014/main" id="{ED24CF2D-7A95-4F95-AC08-5C18A5390E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0126" y="4227395"/>
            <a:ext cx="1249730" cy="1987967"/>
          </a:xfrm>
          <a:prstGeom prst="rect">
            <a:avLst/>
          </a:prstGeom>
        </p:spPr>
      </p:pic>
      <p:pic>
        <p:nvPicPr>
          <p:cNvPr id="5" name="Picture 4" descr="A collaborative team picture of a grade level working togethering. They are smiling and giving a thumbs up. ">
            <a:extLst>
              <a:ext uri="{FF2B5EF4-FFF2-40B4-BE49-F238E27FC236}">
                <a16:creationId xmlns:a16="http://schemas.microsoft.com/office/drawing/2014/main" id="{8DCE5DD4-2898-4E92-84B8-56C1E901444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67952" y="2177278"/>
            <a:ext cx="5367649" cy="2872109"/>
          </a:xfrm>
          <a:prstGeom prst="rect">
            <a:avLst/>
          </a:prstGeom>
        </p:spPr>
      </p:pic>
    </p:spTree>
    <p:extLst>
      <p:ext uri="{BB962C8B-B14F-4D97-AF65-F5344CB8AC3E}">
        <p14:creationId xmlns:p14="http://schemas.microsoft.com/office/powerpoint/2010/main" val="334468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598BB3-52D6-46AB-A10A-63E32F0AC8C6}"/>
              </a:ext>
              <a:ext uri="{C183D7F6-B498-43B3-948B-1728B52AA6E4}">
                <adec:decorative xmlns:adec="http://schemas.microsoft.com/office/drawing/2017/decorative" val="1"/>
              </a:ext>
            </a:extLst>
          </p:cNvPr>
          <p:cNvSpPr/>
          <p:nvPr/>
        </p:nvSpPr>
        <p:spPr>
          <a:xfrm>
            <a:off x="629990" y="364304"/>
            <a:ext cx="11083636" cy="61202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Graphic 4" descr="Two speech bubbles">
            <a:extLst>
              <a:ext uri="{FF2B5EF4-FFF2-40B4-BE49-F238E27FC236}">
                <a16:creationId xmlns:a16="http://schemas.microsoft.com/office/drawing/2014/main" id="{9116F29C-0C4F-4221-BA0E-965EBE76E96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6094273" y="-168502"/>
            <a:ext cx="5250709" cy="4572000"/>
          </a:xfrm>
          <a:prstGeom prst="rect">
            <a:avLst/>
          </a:prstGeom>
        </p:spPr>
      </p:pic>
      <p:pic>
        <p:nvPicPr>
          <p:cNvPr id="8" name="Graphic 7" descr="Users with solid fill">
            <a:extLst>
              <a:ext uri="{FF2B5EF4-FFF2-40B4-BE49-F238E27FC236}">
                <a16:creationId xmlns:a16="http://schemas.microsoft.com/office/drawing/2014/main" id="{283AC221-701F-4B9B-930F-9499C3F7D56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96763" y="2274252"/>
            <a:ext cx="4979576" cy="4979576"/>
          </a:xfrm>
          <a:prstGeom prst="rect">
            <a:avLst/>
          </a:prstGeom>
        </p:spPr>
      </p:pic>
      <p:sp>
        <p:nvSpPr>
          <p:cNvPr id="4" name="Title 3">
            <a:extLst>
              <a:ext uri="{FF2B5EF4-FFF2-40B4-BE49-F238E27FC236}">
                <a16:creationId xmlns:a16="http://schemas.microsoft.com/office/drawing/2014/main" id="{89B63467-EA96-4696-81A6-DAB46159FCDF}"/>
              </a:ext>
              <a:ext uri="{C183D7F6-B498-43B3-948B-1728B52AA6E4}">
                <adec:decorative xmlns:adec="http://schemas.microsoft.com/office/drawing/2017/decorative" val="0"/>
              </a:ext>
            </a:extLst>
          </p:cNvPr>
          <p:cNvSpPr txBox="1">
            <a:spLocks noGrp="1"/>
          </p:cNvSpPr>
          <p:nvPr>
            <p:ph type="title" idx="4294967295"/>
          </p:nvPr>
        </p:nvSpPr>
        <p:spPr>
          <a:xfrm>
            <a:off x="955848" y="1550977"/>
            <a:ext cx="5460274"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012169"/>
                </a:solidFill>
                <a:effectLst/>
                <a:uLnTx/>
                <a:uFillTx/>
                <a:latin typeface="+mn-lt"/>
                <a:ea typeface="+mn-ea"/>
                <a:cs typeface="+mn-cs"/>
              </a:rPr>
              <a:t>Questions</a:t>
            </a:r>
            <a:r>
              <a:rPr kumimoji="0" lang="en-US" sz="1800" b="0" i="0" u="none" strike="noStrike" kern="1200" cap="none" spc="0" normalizeH="0" baseline="0" noProof="0" dirty="0">
                <a:ln>
                  <a:noFill/>
                </a:ln>
                <a:solidFill>
                  <a:schemeClr val="tx1"/>
                </a:solidFill>
                <a:effectLst/>
                <a:uLnTx/>
                <a:uFillTx/>
                <a:latin typeface="+mn-lt"/>
                <a:ea typeface="+mn-ea"/>
                <a:cs typeface="+mn-cs"/>
              </a:rPr>
              <a:t>  </a:t>
            </a:r>
          </a:p>
        </p:txBody>
      </p:sp>
    </p:spTree>
    <p:extLst>
      <p:ext uri="{BB962C8B-B14F-4D97-AF65-F5344CB8AC3E}">
        <p14:creationId xmlns:p14="http://schemas.microsoft.com/office/powerpoint/2010/main" val="2588645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9E4A36F-F56E-416F-A15B-E10CB132405E}"/>
              </a:ext>
            </a:extLst>
          </p:cNvPr>
          <p:cNvSpPr>
            <a:spLocks noGrp="1"/>
          </p:cNvSpPr>
          <p:nvPr>
            <p:ph type="title"/>
          </p:nvPr>
        </p:nvSpPr>
        <p:spPr>
          <a:xfrm>
            <a:off x="1702448" y="1178098"/>
            <a:ext cx="8983489" cy="1000978"/>
          </a:xfrm>
        </p:spPr>
        <p:txBody>
          <a:bodyPr>
            <a:noAutofit/>
          </a:bodyPr>
          <a:lstStyle/>
          <a:p>
            <a:r>
              <a:rPr lang="en-US" sz="7200" b="1" dirty="0">
                <a:latin typeface="Roboto" panose="02000000000000000000" pitchFamily="2" charset="0"/>
                <a:ea typeface="Roboto" panose="02000000000000000000" pitchFamily="2" charset="0"/>
              </a:rPr>
              <a:t>Contact</a:t>
            </a:r>
            <a:r>
              <a:rPr lang="en-US" sz="7200" b="1" dirty="0">
                <a:latin typeface="Arial Narrow" panose="020B0606020202030204" pitchFamily="34" charset="0"/>
              </a:rPr>
              <a:t>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658EC42E-080C-4357-8E97-0638F1CA67E7}"/>
              </a:ext>
            </a:extLst>
          </p:cNvPr>
          <p:cNvSpPr txBox="1"/>
          <p:nvPr/>
        </p:nvSpPr>
        <p:spPr>
          <a:xfrm>
            <a:off x="2212498" y="3284755"/>
            <a:ext cx="5902036" cy="17235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10369"/>
                </a:solidFill>
                <a:effectLst/>
                <a:uLnTx/>
                <a:uFillTx/>
                <a:latin typeface="Railway"/>
              </a:rPr>
              <a:t>Stacy Riccio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10369"/>
                </a:solidFill>
                <a:effectLst/>
                <a:uLnTx/>
                <a:uFillTx/>
                <a:latin typeface="Railway"/>
                <a:hlinkClick r:id="rId3">
                  <a:extLst>
                    <a:ext uri="{A12FA001-AC4F-418D-AE19-62706E023703}">
                      <ahyp:hlinkClr xmlns:ahyp="http://schemas.microsoft.com/office/drawing/2018/hyperlinkcolor" val="tx"/>
                    </a:ext>
                  </a:extLst>
                </a:hlinkClick>
              </a:rPr>
              <a:t>Stacy.Riccio@azed.gov</a:t>
            </a:r>
            <a:r>
              <a:rPr kumimoji="0" lang="en-US" sz="4400" b="0" i="0" u="none" strike="noStrike" kern="1200" cap="none" spc="0" normalizeH="0" baseline="0" noProof="0" dirty="0">
                <a:ln>
                  <a:noFill/>
                </a:ln>
                <a:solidFill>
                  <a:srgbClr val="010369"/>
                </a:solidFill>
                <a:effectLst/>
                <a:uLnTx/>
                <a:uFillTx/>
                <a:latin typeface="Railway"/>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3" name="Picture 12" descr="The Arizona Department of Education Logo.">
            <a:extLst>
              <a:ext uri="{FF2B5EF4-FFF2-40B4-BE49-F238E27FC236}">
                <a16:creationId xmlns:a16="http://schemas.microsoft.com/office/drawing/2014/main" id="{5A3529D5-C235-4D5E-873E-3C269AB330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2" y="5969115"/>
            <a:ext cx="8310976" cy="947105"/>
          </a:xfrm>
          <a:prstGeom prst="rect">
            <a:avLst/>
          </a:prstGeom>
        </p:spPr>
      </p:pic>
      <p:pic>
        <p:nvPicPr>
          <p:cNvPr id="15" name="Picture 14">
            <a:extLst>
              <a:ext uri="{FF2B5EF4-FFF2-40B4-BE49-F238E27FC236}">
                <a16:creationId xmlns:a16="http://schemas.microsoft.com/office/drawing/2014/main" id="{D8814065-7C8C-43EE-890F-86FE0F6F818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881" r="3239" b="-3"/>
          <a:stretch/>
        </p:blipFill>
        <p:spPr>
          <a:xfrm>
            <a:off x="8223089" y="743529"/>
            <a:ext cx="3617432" cy="5330952"/>
          </a:xfrm>
          <a:prstGeom prst="rect">
            <a:avLst/>
          </a:prstGeom>
        </p:spPr>
      </p:pic>
      <p:pic>
        <p:nvPicPr>
          <p:cNvPr id="11" name="Graphic 10">
            <a:extLst>
              <a:ext uri="{FF2B5EF4-FFF2-40B4-BE49-F238E27FC236}">
                <a16:creationId xmlns:a16="http://schemas.microsoft.com/office/drawing/2014/main" id="{8CFD0CD7-5B51-4402-8DD4-8E241246E22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4080" y="931714"/>
            <a:ext cx="1379812" cy="1379812"/>
          </a:xfrm>
          <a:prstGeom prst="rect">
            <a:avLst/>
          </a:prstGeom>
        </p:spPr>
      </p:pic>
    </p:spTree>
    <p:extLst>
      <p:ext uri="{BB962C8B-B14F-4D97-AF65-F5344CB8AC3E}">
        <p14:creationId xmlns:p14="http://schemas.microsoft.com/office/powerpoint/2010/main" val="10563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0C24-8B8B-4674-99E6-0070AF3928B6}"/>
              </a:ext>
            </a:extLst>
          </p:cNvPr>
          <p:cNvSpPr>
            <a:spLocks noGrp="1"/>
          </p:cNvSpPr>
          <p:nvPr>
            <p:ph type="title"/>
          </p:nvPr>
        </p:nvSpPr>
        <p:spPr>
          <a:xfrm>
            <a:off x="1069848" y="484632"/>
            <a:ext cx="10779252" cy="1609344"/>
          </a:xfrm>
        </p:spPr>
        <p:txBody>
          <a:bodyPr>
            <a:normAutofit/>
          </a:bodyPr>
          <a:lstStyle/>
          <a:p>
            <a:r>
              <a:rPr lang="en-US" sz="4400" dirty="0">
                <a:latin typeface="Roboto" panose="02000000000000000000" pitchFamily="2" charset="0"/>
                <a:ea typeface="Roboto" panose="02000000000000000000" pitchFamily="2" charset="0"/>
              </a:rPr>
              <a:t>SPDG National Meeting Outcomes </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BAB51ED-A5F9-4066-A5D4-066073C0017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5040082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428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74D3D-CBDC-41C4-B6E4-1D2BEDA8B72C}"/>
              </a:ext>
            </a:extLst>
          </p:cNvPr>
          <p:cNvSpPr>
            <a:spLocks noGrp="1"/>
          </p:cNvSpPr>
          <p:nvPr>
            <p:ph type="title"/>
          </p:nvPr>
        </p:nvSpPr>
        <p:spPr/>
        <p:txBody>
          <a:bodyPr>
            <a:normAutofit/>
          </a:bodyPr>
          <a:lstStyle/>
          <a:p>
            <a:r>
              <a:rPr lang="en-US" sz="6600" dirty="0">
                <a:latin typeface="Roboto" panose="02000000000000000000" pitchFamily="2" charset="0"/>
                <a:ea typeface="Roboto" panose="02000000000000000000" pitchFamily="2" charset="0"/>
              </a:rPr>
              <a:t>Focus of the AZPLS </a:t>
            </a:r>
          </a:p>
        </p:txBody>
      </p:sp>
      <p:sp>
        <p:nvSpPr>
          <p:cNvPr id="5" name="Text Placeholder 4">
            <a:extLst>
              <a:ext uri="{FF2B5EF4-FFF2-40B4-BE49-F238E27FC236}">
                <a16:creationId xmlns:a16="http://schemas.microsoft.com/office/drawing/2014/main" id="{C33B25AE-BF6B-4131-ABC7-E34557388196}"/>
              </a:ext>
            </a:extLst>
          </p:cNvPr>
          <p:cNvSpPr>
            <a:spLocks noGrp="1"/>
          </p:cNvSpPr>
          <p:nvPr>
            <p:ph type="body" idx="1"/>
          </p:nvPr>
        </p:nvSpPr>
        <p:spPr/>
        <p:txBody>
          <a:bodyPr/>
          <a:lstStyle/>
          <a:p>
            <a:r>
              <a:rPr lang="en-US" sz="2800" dirty="0">
                <a:latin typeface="Railway"/>
              </a:rPr>
              <a:t>Arizona Professional Learning Series for creating systems change to increase literacy achievement for all students.</a:t>
            </a:r>
          </a:p>
        </p:txBody>
      </p:sp>
    </p:spTree>
    <p:extLst>
      <p:ext uri="{BB962C8B-B14F-4D97-AF65-F5344CB8AC3E}">
        <p14:creationId xmlns:p14="http://schemas.microsoft.com/office/powerpoint/2010/main" val="62289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C3F0-F117-49E5-9167-D8FCEC04A0F4}"/>
              </a:ext>
            </a:extLst>
          </p:cNvPr>
          <p:cNvSpPr>
            <a:spLocks noGrp="1"/>
          </p:cNvSpPr>
          <p:nvPr>
            <p:ph type="title" idx="4294967295"/>
          </p:nvPr>
        </p:nvSpPr>
        <p:spPr>
          <a:xfrm>
            <a:off x="0" y="152969"/>
            <a:ext cx="2930236" cy="6552061"/>
          </a:xfrm>
          <a:solidFill>
            <a:schemeClr val="accent4"/>
          </a:solidFill>
        </p:spPr>
        <p:txBody>
          <a:bodyPr vert="vert270">
            <a:normAutofit/>
          </a:bodyPr>
          <a:lstStyle/>
          <a:p>
            <a:pPr algn="ctr"/>
            <a:r>
              <a:rPr lang="en-US" sz="6600" b="1" dirty="0">
                <a:latin typeface="Roboto" panose="02000000000000000000" pitchFamily="2" charset="0"/>
                <a:ea typeface="Roboto" panose="02000000000000000000" pitchFamily="2" charset="0"/>
              </a:rPr>
              <a:t>Systems</a:t>
            </a:r>
          </a:p>
        </p:txBody>
      </p:sp>
      <p:graphicFrame>
        <p:nvGraphicFramePr>
          <p:cNvPr id="5" name="Diagram 4" descr="A circle diagram showing the systems of the Arizona Professional Learning Series. &#10;Professional Learning &#10;Action Planning &#10;Leadership &#10;Data Analysis &#10;Coaching &#10;Team Structure ">
            <a:extLst>
              <a:ext uri="{FF2B5EF4-FFF2-40B4-BE49-F238E27FC236}">
                <a16:creationId xmlns:a16="http://schemas.microsoft.com/office/drawing/2014/main" id="{5B340995-1154-4E32-8315-1AADBD86494D}"/>
              </a:ext>
            </a:extLst>
          </p:cNvPr>
          <p:cNvGraphicFramePr/>
          <p:nvPr/>
        </p:nvGraphicFramePr>
        <p:xfrm>
          <a:off x="3896591" y="441613"/>
          <a:ext cx="7789429" cy="5974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9DFC414-8758-4926-A12C-9ED3435F010A}"/>
              </a:ext>
              <a:ext uri="{C183D7F6-B498-43B3-948B-1728B52AA6E4}">
                <adec:decorative xmlns:adec="http://schemas.microsoft.com/office/drawing/2017/decorative" val="1"/>
              </a:ext>
            </a:extLst>
          </p:cNvPr>
          <p:cNvPicPr>
            <a:picLocks noChangeAspect="1"/>
          </p:cNvPicPr>
          <p:nvPr/>
        </p:nvPicPr>
        <p:blipFill>
          <a:blip r:embed="rId8" cstate="screen">
            <a:alphaModFix amt="85000"/>
            <a:extLst>
              <a:ext uri="{28A0092B-C50C-407E-A947-70E740481C1C}">
                <a14:useLocalDpi xmlns:a14="http://schemas.microsoft.com/office/drawing/2010/main"/>
              </a:ext>
            </a:extLst>
          </a:blip>
          <a:stretch>
            <a:fillRect/>
          </a:stretch>
        </p:blipFill>
        <p:spPr>
          <a:xfrm>
            <a:off x="6682661" y="1958349"/>
            <a:ext cx="2217288" cy="2941300"/>
          </a:xfrm>
          <a:prstGeom prst="rect">
            <a:avLst/>
          </a:prstGeom>
        </p:spPr>
      </p:pic>
    </p:spTree>
    <p:extLst>
      <p:ext uri="{BB962C8B-B14F-4D97-AF65-F5344CB8AC3E}">
        <p14:creationId xmlns:p14="http://schemas.microsoft.com/office/powerpoint/2010/main" val="185687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23D67-798E-435C-9BD0-40643CE83141}"/>
              </a:ext>
              <a:ext uri="{C183D7F6-B498-43B3-948B-1728B52AA6E4}">
                <adec:decorative xmlns:adec="http://schemas.microsoft.com/office/drawing/2017/decorative" val="1"/>
              </a:ext>
            </a:extLst>
          </p:cNvPr>
          <p:cNvGrpSpPr/>
          <p:nvPr/>
        </p:nvGrpSpPr>
        <p:grpSpPr>
          <a:xfrm>
            <a:off x="1288551" y="574948"/>
            <a:ext cx="6598227" cy="5756564"/>
            <a:chOff x="4586763" y="803531"/>
            <a:chExt cx="5861834" cy="5152071"/>
          </a:xfrm>
        </p:grpSpPr>
        <p:cxnSp>
          <p:nvCxnSpPr>
            <p:cNvPr id="6" name="Straight Connector 5">
              <a:extLst>
                <a:ext uri="{FF2B5EF4-FFF2-40B4-BE49-F238E27FC236}">
                  <a16:creationId xmlns:a16="http://schemas.microsoft.com/office/drawing/2014/main" id="{85B2AB66-2933-4851-8E69-31A03D215B8F}"/>
                </a:ext>
              </a:extLst>
            </p:cNvPr>
            <p:cNvCxnSpPr>
              <a:cxnSpLocks/>
            </p:cNvCxnSpPr>
            <p:nvPr/>
          </p:nvCxnSpPr>
          <p:spPr>
            <a:xfrm flipH="1" flipV="1">
              <a:off x="5501889" y="3926502"/>
              <a:ext cx="493305" cy="792358"/>
            </a:xfrm>
            <a:prstGeom prst="line">
              <a:avLst/>
            </a:prstGeom>
            <a:ln w="7620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3C65DA-29EE-4500-ADAB-AC62911E2D9D}"/>
                </a:ext>
              </a:extLst>
            </p:cNvPr>
            <p:cNvCxnSpPr>
              <a:cxnSpLocks/>
            </p:cNvCxnSpPr>
            <p:nvPr/>
          </p:nvCxnSpPr>
          <p:spPr>
            <a:xfrm flipV="1">
              <a:off x="5562614" y="2039742"/>
              <a:ext cx="444909" cy="773900"/>
            </a:xfrm>
            <a:prstGeom prst="line">
              <a:avLst/>
            </a:prstGeom>
            <a:ln w="7620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CFCB0C-EEB3-4858-995B-C4202A3618D7}"/>
                </a:ext>
              </a:extLst>
            </p:cNvPr>
            <p:cNvCxnSpPr>
              <a:cxnSpLocks/>
              <a:stCxn id="14" idx="3"/>
              <a:endCxn id="15" idx="2"/>
            </p:cNvCxnSpPr>
            <p:nvPr/>
          </p:nvCxnSpPr>
          <p:spPr>
            <a:xfrm flipV="1">
              <a:off x="7029306" y="1485788"/>
              <a:ext cx="956754" cy="9526"/>
            </a:xfrm>
            <a:prstGeom prst="line">
              <a:avLst/>
            </a:prstGeom>
            <a:ln w="7620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15449F-A08D-419F-8A94-BAE337FA7E26}"/>
                </a:ext>
              </a:extLst>
            </p:cNvPr>
            <p:cNvCxnSpPr>
              <a:cxnSpLocks/>
            </p:cNvCxnSpPr>
            <p:nvPr/>
          </p:nvCxnSpPr>
          <p:spPr>
            <a:xfrm>
              <a:off x="9082360" y="2039742"/>
              <a:ext cx="377834" cy="717095"/>
            </a:xfrm>
            <a:prstGeom prst="line">
              <a:avLst/>
            </a:prstGeom>
            <a:ln w="7620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BD0BD7-C284-496F-9408-B634C4259997}"/>
                </a:ext>
              </a:extLst>
            </p:cNvPr>
            <p:cNvCxnSpPr>
              <a:cxnSpLocks/>
            </p:cNvCxnSpPr>
            <p:nvPr/>
          </p:nvCxnSpPr>
          <p:spPr>
            <a:xfrm flipH="1">
              <a:off x="9040168" y="3965451"/>
              <a:ext cx="462946" cy="698945"/>
            </a:xfrm>
            <a:prstGeom prst="line">
              <a:avLst/>
            </a:prstGeom>
            <a:ln w="7620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2721E65-C0D1-477E-B762-C3C92C518CFD}"/>
                </a:ext>
              </a:extLst>
            </p:cNvPr>
            <p:cNvCxnSpPr>
              <a:cxnSpLocks/>
              <a:stCxn id="21" idx="6"/>
              <a:endCxn id="18" idx="2"/>
            </p:cNvCxnSpPr>
            <p:nvPr/>
          </p:nvCxnSpPr>
          <p:spPr>
            <a:xfrm>
              <a:off x="7066504" y="5267696"/>
              <a:ext cx="919556" cy="5649"/>
            </a:xfrm>
            <a:prstGeom prst="line">
              <a:avLst/>
            </a:prstGeom>
            <a:ln w="76200">
              <a:solidFill>
                <a:srgbClr val="002F8E"/>
              </a:solidFill>
            </a:ln>
          </p:spPr>
          <p:style>
            <a:lnRef idx="1">
              <a:schemeClr val="accent1"/>
            </a:lnRef>
            <a:fillRef idx="0">
              <a:schemeClr val="accent1"/>
            </a:fillRef>
            <a:effectRef idx="0">
              <a:schemeClr val="accent1"/>
            </a:effectRef>
            <a:fontRef idx="minor">
              <a:schemeClr val="tx1"/>
            </a:fontRef>
          </p:style>
        </p:cxnSp>
        <p:pic>
          <p:nvPicPr>
            <p:cNvPr id="13" name="Picture 12" descr="Social Network Icon, Collaboration Icon, Social Icon">
              <a:extLst>
                <a:ext uri="{FF2B5EF4-FFF2-40B4-BE49-F238E27FC236}">
                  <a16:creationId xmlns:a16="http://schemas.microsoft.com/office/drawing/2014/main" id="{88E4F939-A592-4840-970B-1DC2FFAA694D}"/>
                </a:ext>
              </a:extLst>
            </p:cNvPr>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86763" y="2692624"/>
              <a:ext cx="1345647" cy="1329115"/>
            </a:xfrm>
            <a:prstGeom prst="rect">
              <a:avLst/>
            </a:prstGeom>
            <a:noFill/>
            <a:ln>
              <a:noFill/>
            </a:ln>
          </p:spPr>
        </p:pic>
        <p:pic>
          <p:nvPicPr>
            <p:cNvPr id="14" name="Picture 13" descr="Database Search, Database Search Icon, Data Search">
              <a:extLst>
                <a:ext uri="{FF2B5EF4-FFF2-40B4-BE49-F238E27FC236}">
                  <a16:creationId xmlns:a16="http://schemas.microsoft.com/office/drawing/2014/main" id="{607C6F1F-5F08-414F-BD80-7F0A41AAAC22}"/>
                </a:ext>
              </a:extLst>
            </p:cNvPr>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0468" y="813057"/>
              <a:ext cx="1338838" cy="1364514"/>
            </a:xfrm>
            <a:prstGeom prst="rect">
              <a:avLst/>
            </a:prstGeom>
            <a:noFill/>
            <a:ln>
              <a:noFill/>
            </a:ln>
          </p:spPr>
        </p:pic>
        <p:sp>
          <p:nvSpPr>
            <p:cNvPr id="15" name="Flowchart: Connector 14">
              <a:extLst>
                <a:ext uri="{FF2B5EF4-FFF2-40B4-BE49-F238E27FC236}">
                  <a16:creationId xmlns:a16="http://schemas.microsoft.com/office/drawing/2014/main" id="{6D49AB7F-DFB4-4A00-B200-A2600102C496}"/>
                </a:ext>
              </a:extLst>
            </p:cNvPr>
            <p:cNvSpPr/>
            <p:nvPr/>
          </p:nvSpPr>
          <p:spPr>
            <a:xfrm>
              <a:off x="7986060" y="803531"/>
              <a:ext cx="1408429" cy="1364514"/>
            </a:xfrm>
            <a:prstGeom prst="flowChartConnector">
              <a:avLst/>
            </a:prstGeom>
            <a:solidFill>
              <a:schemeClr val="accent3">
                <a:alpha val="54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Picture 15" descr="Meeting Point, Meet, People, Together, Sign, Symbol">
              <a:extLst>
                <a:ext uri="{FF2B5EF4-FFF2-40B4-BE49-F238E27FC236}">
                  <a16:creationId xmlns:a16="http://schemas.microsoft.com/office/drawing/2014/main" id="{F0AC7F5C-809E-4CE7-AEDD-E04F3C8B71E0}"/>
                </a:ext>
              </a:extLst>
            </p:cNvPr>
            <p:cNvPicPr/>
            <p:nvPr/>
          </p:nvPicPr>
          <p:blipFill rotWithShape="1">
            <a:blip r:embed="rId5" cstate="screen">
              <a:extLst>
                <a:ext uri="{BEBA8EAE-BF5A-486C-A8C5-ECC9F3942E4B}">
                  <a14:imgProps xmlns:a14="http://schemas.microsoft.com/office/drawing/2010/main">
                    <a14:imgLayer r:embed="rId6">
                      <a14:imgEffect>
                        <a14:backgroundRemoval t="3979" b="98616" l="4044" r="95645">
                          <a14:foregroundMark x1="49922" y1="12976" x2="49922" y2="12976"/>
                          <a14:foregroundMark x1="49611" y1="42734" x2="49611" y2="42734"/>
                          <a14:foregroundMark x1="72784" y1="32007" x2="72784" y2="32007"/>
                          <a14:foregroundMark x1="52255" y1="14187" x2="52255" y2="14187"/>
                          <a14:foregroundMark x1="54121" y1="3979" x2="53188" y2="5709"/>
                          <a14:foregroundMark x1="21151" y1="29931" x2="21151" y2="29931"/>
                          <a14:foregroundMark x1="16019" y1="57093" x2="16019" y2="57093"/>
                          <a14:foregroundMark x1="5910" y1="64187" x2="5910" y2="64187"/>
                          <a14:foregroundMark x1="5288" y1="70069" x2="5288" y2="70069"/>
                          <a14:foregroundMark x1="5910" y1="57439" x2="5910" y2="57439"/>
                          <a14:foregroundMark x1="4044" y1="61765" x2="4044" y2="61765"/>
                          <a14:foregroundMark x1="33437" y1="98962" x2="33437" y2="98962"/>
                          <a14:foregroundMark x1="76516" y1="53287" x2="76516" y2="53287"/>
                          <a14:foregroundMark x1="95645" y1="57785" x2="95645" y2="57785"/>
                        </a14:backgroundRemoval>
                      </a14:imgEffect>
                    </a14:imgLayer>
                  </a14:imgProps>
                </a:ext>
                <a:ext uri="{28A0092B-C50C-407E-A947-70E740481C1C}">
                  <a14:useLocalDpi xmlns:a14="http://schemas.microsoft.com/office/drawing/2010/main"/>
                </a:ext>
              </a:extLst>
            </a:blip>
            <a:srcRect/>
            <a:stretch/>
          </p:blipFill>
          <p:spPr bwMode="auto">
            <a:xfrm>
              <a:off x="8279336" y="1030600"/>
              <a:ext cx="850545" cy="758228"/>
            </a:xfrm>
            <a:prstGeom prst="rect">
              <a:avLst/>
            </a:prstGeom>
            <a:noFill/>
            <a:ln>
              <a:noFill/>
            </a:ln>
            <a:extLst>
              <a:ext uri="{53640926-AAD7-44D8-BBD7-CCE9431645EC}">
                <a14:shadowObscured xmlns:a14="http://schemas.microsoft.com/office/drawing/2010/main"/>
              </a:ext>
            </a:extLst>
          </p:spPr>
        </p:pic>
        <p:sp>
          <p:nvSpPr>
            <p:cNvPr id="17" name="Flowchart: Connector 16">
              <a:extLst>
                <a:ext uri="{FF2B5EF4-FFF2-40B4-BE49-F238E27FC236}">
                  <a16:creationId xmlns:a16="http://schemas.microsoft.com/office/drawing/2014/main" id="{3286F0F8-D4BD-4758-AD7B-4B345A0ADBBB}"/>
                </a:ext>
              </a:extLst>
            </p:cNvPr>
            <p:cNvSpPr/>
            <p:nvPr/>
          </p:nvSpPr>
          <p:spPr>
            <a:xfrm>
              <a:off x="9040168" y="2670277"/>
              <a:ext cx="1408429" cy="1364514"/>
            </a:xfrm>
            <a:prstGeom prst="flowChartConnector">
              <a:avLst/>
            </a:prstGeom>
            <a:solidFill>
              <a:schemeClr val="accent2">
                <a:alpha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Flowchart: Connector 17">
              <a:extLst>
                <a:ext uri="{FF2B5EF4-FFF2-40B4-BE49-F238E27FC236}">
                  <a16:creationId xmlns:a16="http://schemas.microsoft.com/office/drawing/2014/main" id="{61E3248F-5B7D-4A37-8362-887266FD3D72}"/>
                </a:ext>
              </a:extLst>
            </p:cNvPr>
            <p:cNvSpPr/>
            <p:nvPr/>
          </p:nvSpPr>
          <p:spPr>
            <a:xfrm>
              <a:off x="7986060" y="4591088"/>
              <a:ext cx="1408429" cy="1364514"/>
            </a:xfrm>
            <a:prstGeom prst="flowChartConnector">
              <a:avLst/>
            </a:prstGeom>
            <a:solidFill>
              <a:schemeClr val="accent2">
                <a:alpha val="64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Picture 18" descr="Reader, Book, Symbol, Icon, Reading, Education, Library">
              <a:extLst>
                <a:ext uri="{FF2B5EF4-FFF2-40B4-BE49-F238E27FC236}">
                  <a16:creationId xmlns:a16="http://schemas.microsoft.com/office/drawing/2014/main" id="{B3399787-8C0A-4023-92E2-ACF3239CC849}"/>
                </a:ext>
              </a:extLst>
            </p:cNvPr>
            <p:cNvPicPr/>
            <p:nvPr/>
          </p:nvPicPr>
          <p:blipFill>
            <a:blip r:embed="rId7" cstate="screen">
              <a:duotone>
                <a:schemeClr val="accent1">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50313" y1="21719" x2="50313" y2="21719"/>
                          <a14:foregroundMark x1="47188" y1="41250" x2="47188" y2="41250"/>
                          <a14:foregroundMark x1="47031" y1="54219" x2="47031" y2="54219"/>
                          <a14:foregroundMark x1="49766" y1="85000" x2="49766" y2="85000"/>
                        </a14:backgroundRemoval>
                      </a14:imgEffect>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8245604" y="4718861"/>
              <a:ext cx="918011" cy="1058578"/>
            </a:xfrm>
            <a:prstGeom prst="rect">
              <a:avLst/>
            </a:prstGeom>
            <a:noFill/>
            <a:ln>
              <a:noFill/>
            </a:ln>
          </p:spPr>
        </p:pic>
        <p:pic>
          <p:nvPicPr>
            <p:cNvPr id="20" name="Picture 19" descr="Puzzle, Riddle, Match, Connect, Colors, Pieces">
              <a:extLst>
                <a:ext uri="{FF2B5EF4-FFF2-40B4-BE49-F238E27FC236}">
                  <a16:creationId xmlns:a16="http://schemas.microsoft.com/office/drawing/2014/main" id="{C19709E6-2E3E-42A2-99E6-CC26DDE37184}"/>
                </a:ext>
              </a:extLst>
            </p:cNvPr>
            <p:cNvPicPr/>
            <p:nvPr/>
          </p:nvPicPr>
          <p:blipFill>
            <a:blip r:embed="rId9" cstate="screen">
              <a:biLevel thresh="25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394489" y="3022416"/>
              <a:ext cx="755002" cy="677456"/>
            </a:xfrm>
            <a:prstGeom prst="rect">
              <a:avLst/>
            </a:prstGeom>
            <a:noFill/>
            <a:ln>
              <a:noFill/>
            </a:ln>
          </p:spPr>
        </p:pic>
        <p:sp>
          <p:nvSpPr>
            <p:cNvPr id="21" name="Flowchart: Connector 20">
              <a:extLst>
                <a:ext uri="{FF2B5EF4-FFF2-40B4-BE49-F238E27FC236}">
                  <a16:creationId xmlns:a16="http://schemas.microsoft.com/office/drawing/2014/main" id="{57FC2E55-0F0C-4BE1-B31D-0B7E25E4608F}"/>
                </a:ext>
              </a:extLst>
            </p:cNvPr>
            <p:cNvSpPr/>
            <p:nvPr/>
          </p:nvSpPr>
          <p:spPr>
            <a:xfrm>
              <a:off x="5658075" y="4585439"/>
              <a:ext cx="1408429" cy="1364514"/>
            </a:xfrm>
            <a:prstGeom prst="flowChartConnector">
              <a:avLst/>
            </a:prstGeom>
            <a:solidFill>
              <a:schemeClr val="accent2">
                <a:alpha val="66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 name="Picture 21" descr="Car, Rental, Icon, Key, Automobile, Transportation">
              <a:extLst>
                <a:ext uri="{FF2B5EF4-FFF2-40B4-BE49-F238E27FC236}">
                  <a16:creationId xmlns:a16="http://schemas.microsoft.com/office/drawing/2014/main" id="{11A416CC-D092-42CE-B0F2-D59DF6728900}"/>
                </a:ext>
              </a:extLst>
            </p:cNvPr>
            <p:cNvPicPr/>
            <p:nvPr/>
          </p:nvPicPr>
          <p:blipFill rotWithShape="1">
            <a:blip r:embed="rId11" cstate="screen">
              <a:extLst>
                <a:ext uri="{BEBA8EAE-BF5A-486C-A8C5-ECC9F3942E4B}">
                  <a14:imgProps xmlns:a14="http://schemas.microsoft.com/office/drawing/2010/main">
                    <a14:imgLayer r:embed="rId12">
                      <a14:imgEffect>
                        <a14:backgroundRemoval t="9893" b="89840" l="6401" r="94737">
                          <a14:foregroundMark x1="94737" y1="45989" x2="94737" y2="45989"/>
                          <a14:foregroundMark x1="6401" y1="45989" x2="6401" y2="45989"/>
                          <a14:foregroundMark x1="74964" y1="87433" x2="74964" y2="87433"/>
                        </a14:backgroundRemoval>
                      </a14:imgEffect>
                    </a14:imgLayer>
                  </a14:imgProps>
                </a:ext>
                <a:ext uri="{28A0092B-C50C-407E-A947-70E740481C1C}">
                  <a14:useLocalDpi xmlns:a14="http://schemas.microsoft.com/office/drawing/2010/main"/>
                </a:ext>
              </a:extLst>
            </a:blip>
            <a:srcRect/>
            <a:stretch/>
          </p:blipFill>
          <p:spPr bwMode="auto">
            <a:xfrm>
              <a:off x="5831364" y="4999896"/>
              <a:ext cx="1030287" cy="591634"/>
            </a:xfrm>
            <a:prstGeom prst="rect">
              <a:avLst/>
            </a:prstGeom>
            <a:noFill/>
            <a:ln>
              <a:noFill/>
            </a:ln>
            <a:extLst>
              <a:ext uri="{53640926-AAD7-44D8-BBD7-CCE9431645EC}">
                <a14:shadowObscured xmlns:a14="http://schemas.microsoft.com/office/drawing/2010/main"/>
              </a:ext>
            </a:extLst>
          </p:spPr>
        </p:pic>
      </p:grpSp>
      <p:pic>
        <p:nvPicPr>
          <p:cNvPr id="3" name="Picture 2">
            <a:extLst>
              <a:ext uri="{FF2B5EF4-FFF2-40B4-BE49-F238E27FC236}">
                <a16:creationId xmlns:a16="http://schemas.microsoft.com/office/drawing/2014/main" id="{3B6DC23E-32DB-4314-8F36-44D781FE0D84}"/>
              </a:ext>
              <a:ext uri="{C183D7F6-B498-43B3-948B-1728B52AA6E4}">
                <adec:decorative xmlns:adec="http://schemas.microsoft.com/office/drawing/2017/decorative" val="1"/>
              </a:ext>
            </a:extLst>
          </p:cNvPr>
          <p:cNvPicPr>
            <a:picLocks noChangeAspect="1"/>
          </p:cNvPicPr>
          <p:nvPr/>
        </p:nvPicPr>
        <p:blipFill>
          <a:blip r:embed="rId13" cstate="screen">
            <a:alphaModFix amt="85000"/>
            <a:extLst>
              <a:ext uri="{28A0092B-C50C-407E-A947-70E740481C1C}">
                <a14:useLocalDpi xmlns:a14="http://schemas.microsoft.com/office/drawing/2010/main"/>
              </a:ext>
            </a:extLst>
          </a:blip>
          <a:stretch>
            <a:fillRect/>
          </a:stretch>
        </p:blipFill>
        <p:spPr>
          <a:xfrm>
            <a:off x="3556739" y="2034020"/>
            <a:ext cx="2139733" cy="2838421"/>
          </a:xfrm>
          <a:prstGeom prst="rect">
            <a:avLst/>
          </a:prstGeom>
        </p:spPr>
      </p:pic>
      <p:sp>
        <p:nvSpPr>
          <p:cNvPr id="28" name="Title 27">
            <a:extLst>
              <a:ext uri="{FF2B5EF4-FFF2-40B4-BE49-F238E27FC236}">
                <a16:creationId xmlns:a16="http://schemas.microsoft.com/office/drawing/2014/main" id="{A3AC649D-264F-40B1-8908-901D1933944A}"/>
              </a:ext>
            </a:extLst>
          </p:cNvPr>
          <p:cNvSpPr>
            <a:spLocks noGrp="1"/>
          </p:cNvSpPr>
          <p:nvPr>
            <p:ph type="title" idx="4294967295"/>
          </p:nvPr>
        </p:nvSpPr>
        <p:spPr>
          <a:xfrm>
            <a:off x="9083466" y="174171"/>
            <a:ext cx="2947482" cy="6487885"/>
          </a:xfrm>
          <a:solidFill>
            <a:schemeClr val="accent4"/>
          </a:solidFill>
        </p:spPr>
        <p:txBody>
          <a:bodyPr vert="vert"/>
          <a:lstStyle/>
          <a:p>
            <a:pPr algn="ctr"/>
            <a:r>
              <a:rPr lang="en-US" sz="6600" b="1" dirty="0">
                <a:latin typeface="Roboto" panose="02000000000000000000" pitchFamily="2" charset="0"/>
                <a:ea typeface="Roboto" panose="02000000000000000000" pitchFamily="2" charset="0"/>
              </a:rPr>
              <a:t>Content</a:t>
            </a:r>
            <a:r>
              <a:rPr lang="en-US" dirty="0">
                <a:latin typeface="Roboto" panose="02000000000000000000" pitchFamily="2" charset="0"/>
                <a:ea typeface="Roboto" panose="02000000000000000000" pitchFamily="2" charset="0"/>
              </a:rPr>
              <a:t> </a:t>
            </a:r>
          </a:p>
        </p:txBody>
      </p:sp>
      <p:sp>
        <p:nvSpPr>
          <p:cNvPr id="4" name="TextBox 3">
            <a:extLst>
              <a:ext uri="{FF2B5EF4-FFF2-40B4-BE49-F238E27FC236}">
                <a16:creationId xmlns:a16="http://schemas.microsoft.com/office/drawing/2014/main" id="{1FB69C88-2E52-44F6-9A47-480887EC3C01}"/>
              </a:ext>
            </a:extLst>
          </p:cNvPr>
          <p:cNvSpPr txBox="1"/>
          <p:nvPr/>
        </p:nvSpPr>
        <p:spPr>
          <a:xfrm>
            <a:off x="1149561" y="5388443"/>
            <a:ext cx="151469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0369"/>
                </a:solidFill>
                <a:effectLst/>
                <a:uLnTx/>
                <a:uFillTx/>
                <a:latin typeface="Arial" panose="020B0604020202020204"/>
                <a:ea typeface="+mn-ea"/>
                <a:cs typeface="+mn-cs"/>
              </a:rPr>
              <a:t>Module 1: </a:t>
            </a:r>
            <a:r>
              <a:rPr kumimoji="0" lang="en-US" sz="1800" b="0" i="0" u="none" strike="noStrike" kern="1200" cap="none" spc="0" normalizeH="0" baseline="0" noProof="0" dirty="0">
                <a:ln>
                  <a:noFill/>
                </a:ln>
                <a:solidFill>
                  <a:srgbClr val="010369"/>
                </a:solidFill>
                <a:effectLst/>
                <a:uLnTx/>
                <a:uFillTx/>
                <a:latin typeface="Arial" panose="020B0604020202020204"/>
                <a:ea typeface="+mn-ea"/>
                <a:cs typeface="+mn-cs"/>
              </a:rPr>
              <a:t>Introduction </a:t>
            </a:r>
          </a:p>
        </p:txBody>
      </p:sp>
      <p:sp>
        <p:nvSpPr>
          <p:cNvPr id="23" name="TextBox 22">
            <a:extLst>
              <a:ext uri="{FF2B5EF4-FFF2-40B4-BE49-F238E27FC236}">
                <a16:creationId xmlns:a16="http://schemas.microsoft.com/office/drawing/2014/main" id="{0BF055D6-009E-474A-A1D3-37EDE5E609DF}"/>
              </a:ext>
            </a:extLst>
          </p:cNvPr>
          <p:cNvSpPr txBox="1"/>
          <p:nvPr/>
        </p:nvSpPr>
        <p:spPr>
          <a:xfrm>
            <a:off x="78729" y="2337553"/>
            <a:ext cx="170509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0369"/>
                </a:solidFill>
                <a:effectLst/>
                <a:uLnTx/>
                <a:uFillTx/>
                <a:latin typeface="Arial" panose="020B0604020202020204"/>
                <a:ea typeface="+mn-ea"/>
                <a:cs typeface="+mn-cs"/>
              </a:rPr>
              <a:t>Module 2: </a:t>
            </a:r>
            <a:r>
              <a:rPr kumimoji="0" lang="en-US" sz="1800" b="0" i="0" u="none" strike="noStrike" kern="1200" cap="none" spc="0" normalizeH="0" baseline="0" noProof="0" dirty="0">
                <a:ln>
                  <a:noFill/>
                </a:ln>
                <a:solidFill>
                  <a:srgbClr val="010369"/>
                </a:solidFill>
                <a:effectLst/>
                <a:uLnTx/>
                <a:uFillTx/>
                <a:latin typeface="Arial" panose="020B0604020202020204"/>
                <a:ea typeface="+mn-ea"/>
                <a:cs typeface="+mn-cs"/>
              </a:rPr>
              <a:t>Collaboration </a:t>
            </a:r>
          </a:p>
        </p:txBody>
      </p:sp>
      <p:sp>
        <p:nvSpPr>
          <p:cNvPr id="24" name="TextBox 23">
            <a:extLst>
              <a:ext uri="{FF2B5EF4-FFF2-40B4-BE49-F238E27FC236}">
                <a16:creationId xmlns:a16="http://schemas.microsoft.com/office/drawing/2014/main" id="{9E8AD0FE-A89E-4598-B5B3-0F50B1AA369E}"/>
              </a:ext>
            </a:extLst>
          </p:cNvPr>
          <p:cNvSpPr txBox="1"/>
          <p:nvPr/>
        </p:nvSpPr>
        <p:spPr>
          <a:xfrm>
            <a:off x="1054362" y="688158"/>
            <a:ext cx="170509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0369"/>
                </a:solidFill>
                <a:effectLst/>
                <a:uLnTx/>
                <a:uFillTx/>
                <a:latin typeface="Arial" panose="020B0604020202020204"/>
                <a:ea typeface="+mn-ea"/>
                <a:cs typeface="+mn-cs"/>
              </a:rPr>
              <a:t>Module 3: </a:t>
            </a:r>
            <a:r>
              <a:rPr kumimoji="0" lang="en-US" sz="1800" b="0" i="0" u="none" strike="noStrike" kern="1200" cap="none" spc="0" normalizeH="0" baseline="0" noProof="0" dirty="0">
                <a:ln>
                  <a:noFill/>
                </a:ln>
                <a:solidFill>
                  <a:srgbClr val="010369"/>
                </a:solidFill>
                <a:effectLst/>
                <a:uLnTx/>
                <a:uFillTx/>
                <a:latin typeface="Arial" panose="020B0604020202020204"/>
                <a:ea typeface="+mn-ea"/>
                <a:cs typeface="+mn-cs"/>
              </a:rPr>
              <a:t>Formative Assessment</a:t>
            </a:r>
          </a:p>
        </p:txBody>
      </p:sp>
      <p:sp>
        <p:nvSpPr>
          <p:cNvPr id="25" name="TextBox 24">
            <a:extLst>
              <a:ext uri="{FF2B5EF4-FFF2-40B4-BE49-F238E27FC236}">
                <a16:creationId xmlns:a16="http://schemas.microsoft.com/office/drawing/2014/main" id="{90D2DC94-46ED-42C5-B348-375E060B8C08}"/>
              </a:ext>
            </a:extLst>
          </p:cNvPr>
          <p:cNvSpPr txBox="1"/>
          <p:nvPr/>
        </p:nvSpPr>
        <p:spPr>
          <a:xfrm>
            <a:off x="6697551" y="688157"/>
            <a:ext cx="170509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0369"/>
                </a:solidFill>
                <a:effectLst/>
                <a:uLnTx/>
                <a:uFillTx/>
                <a:latin typeface="Arial" panose="020B0604020202020204"/>
                <a:ea typeface="+mn-ea"/>
                <a:cs typeface="+mn-cs"/>
              </a:rPr>
              <a:t>Module 4: </a:t>
            </a:r>
            <a:r>
              <a:rPr kumimoji="0" lang="en-US" sz="1800" b="0" i="0" u="none" strike="noStrike" kern="1200" cap="none" spc="0" normalizeH="0" baseline="0" noProof="0" dirty="0">
                <a:ln>
                  <a:noFill/>
                </a:ln>
                <a:solidFill>
                  <a:srgbClr val="010369"/>
                </a:solidFill>
                <a:effectLst/>
                <a:uLnTx/>
                <a:uFillTx/>
                <a:latin typeface="Arial" panose="020B0604020202020204"/>
                <a:ea typeface="+mn-ea"/>
                <a:cs typeface="+mn-cs"/>
              </a:rPr>
              <a:t>Literacy Strategies </a:t>
            </a:r>
          </a:p>
        </p:txBody>
      </p:sp>
      <p:sp>
        <p:nvSpPr>
          <p:cNvPr id="26" name="TextBox 25">
            <a:extLst>
              <a:ext uri="{FF2B5EF4-FFF2-40B4-BE49-F238E27FC236}">
                <a16:creationId xmlns:a16="http://schemas.microsoft.com/office/drawing/2014/main" id="{CD228CBA-663B-4499-A965-B8D16AB8867F}"/>
              </a:ext>
            </a:extLst>
          </p:cNvPr>
          <p:cNvSpPr txBox="1"/>
          <p:nvPr/>
        </p:nvSpPr>
        <p:spPr>
          <a:xfrm>
            <a:off x="7834784" y="2388555"/>
            <a:ext cx="170509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0369"/>
                </a:solidFill>
                <a:effectLst/>
                <a:uLnTx/>
                <a:uFillTx/>
                <a:latin typeface="Arial" panose="020B0604020202020204"/>
                <a:ea typeface="+mn-ea"/>
                <a:cs typeface="+mn-cs"/>
              </a:rPr>
              <a:t>Module 5: </a:t>
            </a:r>
            <a:r>
              <a:rPr kumimoji="0" lang="en-US" sz="1800" b="0" i="0" u="none" strike="noStrike" kern="1200" cap="none" spc="0" normalizeH="0" baseline="0" noProof="0" dirty="0">
                <a:ln>
                  <a:noFill/>
                </a:ln>
                <a:solidFill>
                  <a:srgbClr val="010369"/>
                </a:solidFill>
                <a:effectLst/>
                <a:uLnTx/>
                <a:uFillTx/>
                <a:latin typeface="Arial" panose="020B0604020202020204"/>
                <a:ea typeface="+mn-ea"/>
                <a:cs typeface="+mn-cs"/>
              </a:rPr>
              <a:t>Literacy Strategies </a:t>
            </a:r>
          </a:p>
        </p:txBody>
      </p:sp>
      <p:sp>
        <p:nvSpPr>
          <p:cNvPr id="27" name="TextBox 26">
            <a:extLst>
              <a:ext uri="{FF2B5EF4-FFF2-40B4-BE49-F238E27FC236}">
                <a16:creationId xmlns:a16="http://schemas.microsoft.com/office/drawing/2014/main" id="{03CE8B72-7AFF-44AB-9462-AF56AAA46AF0}"/>
              </a:ext>
            </a:extLst>
          </p:cNvPr>
          <p:cNvSpPr txBox="1"/>
          <p:nvPr/>
        </p:nvSpPr>
        <p:spPr>
          <a:xfrm>
            <a:off x="6655874" y="5388442"/>
            <a:ext cx="170509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0369"/>
                </a:solidFill>
                <a:effectLst/>
                <a:uLnTx/>
                <a:uFillTx/>
                <a:latin typeface="Arial" panose="020B0604020202020204"/>
                <a:ea typeface="+mn-ea"/>
                <a:cs typeface="+mn-cs"/>
              </a:rPr>
              <a:t>Module 6: </a:t>
            </a:r>
            <a:r>
              <a:rPr kumimoji="0" lang="en-US" sz="1800" b="0" i="0" u="none" strike="noStrike" kern="1200" cap="none" spc="0" normalizeH="0" baseline="0" noProof="0" dirty="0">
                <a:ln>
                  <a:noFill/>
                </a:ln>
                <a:solidFill>
                  <a:srgbClr val="010369"/>
                </a:solidFill>
                <a:effectLst/>
                <a:uLnTx/>
                <a:uFillTx/>
                <a:latin typeface="Arial" panose="020B0604020202020204"/>
                <a:ea typeface="+mn-ea"/>
                <a:cs typeface="+mn-cs"/>
              </a:rPr>
              <a:t>Differentiation </a:t>
            </a:r>
          </a:p>
        </p:txBody>
      </p:sp>
    </p:spTree>
    <p:extLst>
      <p:ext uri="{BB962C8B-B14F-4D97-AF65-F5344CB8AC3E}">
        <p14:creationId xmlns:p14="http://schemas.microsoft.com/office/powerpoint/2010/main" val="64286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9A02-D609-4DB4-9877-A848AB5F382F}"/>
              </a:ext>
            </a:extLst>
          </p:cNvPr>
          <p:cNvSpPr>
            <a:spLocks noGrp="1"/>
          </p:cNvSpPr>
          <p:nvPr>
            <p:ph type="title"/>
          </p:nvPr>
        </p:nvSpPr>
        <p:spPr/>
        <p:txBody>
          <a:bodyPr>
            <a:normAutofit/>
          </a:bodyPr>
          <a:lstStyle/>
          <a:p>
            <a:r>
              <a:rPr lang="en-US" sz="6600" dirty="0">
                <a:solidFill>
                  <a:schemeClr val="accent4"/>
                </a:solidFill>
                <a:latin typeface="Roboto" panose="02000000000000000000" pitchFamily="2" charset="0"/>
                <a:ea typeface="Roboto" panose="02000000000000000000" pitchFamily="2" charset="0"/>
              </a:rPr>
              <a:t>Our Story</a:t>
            </a:r>
          </a:p>
        </p:txBody>
      </p:sp>
      <p:sp>
        <p:nvSpPr>
          <p:cNvPr id="8" name="Text Placeholder 7">
            <a:extLst>
              <a:ext uri="{FF2B5EF4-FFF2-40B4-BE49-F238E27FC236}">
                <a16:creationId xmlns:a16="http://schemas.microsoft.com/office/drawing/2014/main" id="{C4476B40-6818-4B74-ADB2-CB8908A42786}"/>
              </a:ext>
            </a:extLst>
          </p:cNvPr>
          <p:cNvSpPr>
            <a:spLocks noGrp="1"/>
          </p:cNvSpPr>
          <p:nvPr>
            <p:ph type="body" idx="1"/>
          </p:nvPr>
        </p:nvSpPr>
        <p:spPr/>
        <p:txBody>
          <a:bodyPr>
            <a:normAutofit/>
          </a:bodyPr>
          <a:lstStyle/>
          <a:p>
            <a:r>
              <a:rPr lang="en-US" sz="2400" dirty="0">
                <a:latin typeface="Railway"/>
              </a:rPr>
              <a:t>Where we began…</a:t>
            </a:r>
          </a:p>
        </p:txBody>
      </p:sp>
      <p:sp>
        <p:nvSpPr>
          <p:cNvPr id="7" name="Content Placeholder 6">
            <a:extLst>
              <a:ext uri="{FF2B5EF4-FFF2-40B4-BE49-F238E27FC236}">
                <a16:creationId xmlns:a16="http://schemas.microsoft.com/office/drawing/2014/main" id="{15AD5E4F-B77C-4952-B4A7-5E13FF429BA8}"/>
              </a:ext>
            </a:extLst>
          </p:cNvPr>
          <p:cNvSpPr>
            <a:spLocks noGrp="1"/>
          </p:cNvSpPr>
          <p:nvPr>
            <p:ph sz="half" idx="2"/>
          </p:nvPr>
        </p:nvSpPr>
        <p:spPr/>
        <p:txBody>
          <a:bodyPr/>
          <a:lstStyle/>
          <a:p>
            <a:r>
              <a:rPr lang="en-US" dirty="0">
                <a:latin typeface="Railway"/>
              </a:rPr>
              <a:t>Established 2015 </a:t>
            </a:r>
          </a:p>
          <a:p>
            <a:r>
              <a:rPr lang="en-US" dirty="0">
                <a:latin typeface="Railway"/>
              </a:rPr>
              <a:t>In-person </a:t>
            </a:r>
          </a:p>
          <a:p>
            <a:r>
              <a:rPr lang="en-US" dirty="0">
                <a:latin typeface="Railway"/>
              </a:rPr>
              <a:t>Outside facilitator </a:t>
            </a:r>
          </a:p>
          <a:p>
            <a:r>
              <a:rPr lang="en-US" dirty="0">
                <a:latin typeface="Railway"/>
              </a:rPr>
              <a:t>Coaching focus </a:t>
            </a:r>
          </a:p>
          <a:p>
            <a:r>
              <a:rPr lang="en-US" dirty="0">
                <a:latin typeface="Railway"/>
              </a:rPr>
              <a:t>External evaluator </a:t>
            </a:r>
          </a:p>
          <a:p>
            <a:endParaRPr lang="en-US" dirty="0"/>
          </a:p>
        </p:txBody>
      </p:sp>
      <p:sp>
        <p:nvSpPr>
          <p:cNvPr id="9" name="Text Placeholder 8">
            <a:extLst>
              <a:ext uri="{FF2B5EF4-FFF2-40B4-BE49-F238E27FC236}">
                <a16:creationId xmlns:a16="http://schemas.microsoft.com/office/drawing/2014/main" id="{234AFFDC-81BA-4B52-82F7-ED2B20B59EB9}"/>
              </a:ext>
            </a:extLst>
          </p:cNvPr>
          <p:cNvSpPr>
            <a:spLocks noGrp="1"/>
          </p:cNvSpPr>
          <p:nvPr>
            <p:ph type="body" sz="quarter" idx="3"/>
          </p:nvPr>
        </p:nvSpPr>
        <p:spPr/>
        <p:txBody>
          <a:bodyPr>
            <a:normAutofit/>
          </a:bodyPr>
          <a:lstStyle/>
          <a:p>
            <a:r>
              <a:rPr lang="en-US" sz="2400" dirty="0">
                <a:latin typeface="Railway"/>
              </a:rPr>
              <a:t>Where we are now…</a:t>
            </a:r>
          </a:p>
        </p:txBody>
      </p:sp>
      <p:sp>
        <p:nvSpPr>
          <p:cNvPr id="10" name="Content Placeholder 9">
            <a:extLst>
              <a:ext uri="{FF2B5EF4-FFF2-40B4-BE49-F238E27FC236}">
                <a16:creationId xmlns:a16="http://schemas.microsoft.com/office/drawing/2014/main" id="{450F84C6-725E-467C-AE12-C0F9226685FC}"/>
              </a:ext>
            </a:extLst>
          </p:cNvPr>
          <p:cNvSpPr>
            <a:spLocks noGrp="1"/>
          </p:cNvSpPr>
          <p:nvPr>
            <p:ph sz="quarter" idx="4"/>
          </p:nvPr>
        </p:nvSpPr>
        <p:spPr>
          <a:xfrm>
            <a:off x="6364224" y="2688336"/>
            <a:ext cx="4754880" cy="3291840"/>
          </a:xfrm>
        </p:spPr>
        <p:txBody>
          <a:bodyPr/>
          <a:lstStyle/>
          <a:p>
            <a:r>
              <a:rPr lang="en-US" dirty="0">
                <a:latin typeface="Railway"/>
              </a:rPr>
              <a:t>2020–2022</a:t>
            </a:r>
          </a:p>
          <a:p>
            <a:r>
              <a:rPr lang="en-US" dirty="0">
                <a:latin typeface="Railway"/>
              </a:rPr>
              <a:t>Virtual coaching </a:t>
            </a:r>
          </a:p>
          <a:p>
            <a:r>
              <a:rPr lang="en-US" dirty="0">
                <a:latin typeface="Railway"/>
              </a:rPr>
              <a:t>Virtual capacity building  </a:t>
            </a:r>
          </a:p>
          <a:p>
            <a:r>
              <a:rPr lang="en-US" dirty="0">
                <a:latin typeface="Railway"/>
              </a:rPr>
              <a:t>Leadership focus </a:t>
            </a:r>
          </a:p>
          <a:p>
            <a:r>
              <a:rPr lang="en-US" dirty="0">
                <a:latin typeface="Railway"/>
              </a:rPr>
              <a:t>Data portal </a:t>
            </a:r>
          </a:p>
        </p:txBody>
      </p:sp>
      <p:pic>
        <p:nvPicPr>
          <p:cNvPr id="11" name="Picture 10">
            <a:extLst>
              <a:ext uri="{FF2B5EF4-FFF2-40B4-BE49-F238E27FC236}">
                <a16:creationId xmlns:a16="http://schemas.microsoft.com/office/drawing/2014/main" id="{F9E9AEAE-34A8-4D9A-8FF2-3CCE6D4D8945}"/>
              </a:ext>
              <a:ext uri="{C183D7F6-B498-43B3-948B-1728B52AA6E4}">
                <adec:decorative xmlns:adec="http://schemas.microsoft.com/office/drawing/2017/decorative" val="1"/>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a:fillRect/>
          </a:stretch>
        </p:blipFill>
        <p:spPr>
          <a:xfrm>
            <a:off x="9691675" y="203976"/>
            <a:ext cx="2217288" cy="2941300"/>
          </a:xfrm>
          <a:prstGeom prst="rect">
            <a:avLst/>
          </a:prstGeom>
        </p:spPr>
      </p:pic>
    </p:spTree>
    <p:extLst>
      <p:ext uri="{BB962C8B-B14F-4D97-AF65-F5344CB8AC3E}">
        <p14:creationId xmlns:p14="http://schemas.microsoft.com/office/powerpoint/2010/main" val="271695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3F8FB2-3DBD-404F-9FB3-8C6F73DF02CF}"/>
              </a:ext>
              <a:ext uri="{C183D7F6-B498-43B3-948B-1728B52AA6E4}">
                <adec:decorative xmlns:adec="http://schemas.microsoft.com/office/drawing/2017/decorative" val="1"/>
              </a:ext>
            </a:extLst>
          </p:cNvPr>
          <p:cNvSpPr txBox="1"/>
          <p:nvPr/>
        </p:nvSpPr>
        <p:spPr>
          <a:xfrm>
            <a:off x="324589" y="271387"/>
            <a:ext cx="11542822" cy="6230680"/>
          </a:xfrm>
          <a:prstGeom prst="rect">
            <a:avLst/>
          </a:prstGeom>
          <a:solidFill>
            <a:schemeClr val="bg1"/>
          </a:solidFill>
        </p:spPr>
        <p:txBody>
          <a:bodyPr wrap="square" rtlCol="0">
            <a:spAutoFit/>
          </a:bodyPr>
          <a:lstStyle/>
          <a:p>
            <a:endParaRPr lang="en-US" dirty="0"/>
          </a:p>
        </p:txBody>
      </p:sp>
      <p:sp>
        <p:nvSpPr>
          <p:cNvPr id="8" name="Title 7">
            <a:extLst>
              <a:ext uri="{FF2B5EF4-FFF2-40B4-BE49-F238E27FC236}">
                <a16:creationId xmlns:a16="http://schemas.microsoft.com/office/drawing/2014/main" id="{BC85EAFE-E51A-4696-A841-0F780A66B296}"/>
              </a:ext>
            </a:extLst>
          </p:cNvPr>
          <p:cNvSpPr txBox="1">
            <a:spLocks noGrp="1"/>
          </p:cNvSpPr>
          <p:nvPr>
            <p:ph type="title" idx="4294967295"/>
          </p:nvPr>
        </p:nvSpPr>
        <p:spPr>
          <a:xfrm>
            <a:off x="477012" y="651862"/>
            <a:ext cx="112379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12169"/>
                </a:solidFill>
                <a:effectLst/>
                <a:uLnTx/>
                <a:uFillTx/>
                <a:latin typeface="Roboto" panose="02000000000000000000" pitchFamily="2" charset="0"/>
                <a:ea typeface="Roboto" panose="02000000000000000000" pitchFamily="2" charset="0"/>
                <a:cs typeface="+mn-cs"/>
              </a:rPr>
              <a:t>Leading for Impact</a:t>
            </a:r>
            <a:endParaRPr kumimoji="0" lang="en-US" sz="1800" b="0" i="0" u="none" strike="noStrike" kern="1200" cap="none" spc="0" normalizeH="0" baseline="0" noProof="0" dirty="0">
              <a:ln>
                <a:noFill/>
              </a:ln>
              <a:solidFill>
                <a:srgbClr val="012169"/>
              </a:solidFill>
              <a:effectLst/>
              <a:uLnTx/>
              <a:uFillTx/>
              <a:latin typeface="Roboto" panose="02000000000000000000" pitchFamily="2" charset="0"/>
              <a:ea typeface="Roboto" panose="02000000000000000000" pitchFamily="2" charset="0"/>
              <a:cs typeface="+mn-cs"/>
            </a:endParaRPr>
          </a:p>
        </p:txBody>
      </p:sp>
      <p:pic>
        <p:nvPicPr>
          <p:cNvPr id="20" name="Picture 19" descr="Theory of action: Building schoolwide focus, build collective will, build collective capacity, build supportive systems.">
            <a:extLst>
              <a:ext uri="{FF2B5EF4-FFF2-40B4-BE49-F238E27FC236}">
                <a16:creationId xmlns:a16="http://schemas.microsoft.com/office/drawing/2014/main" id="{2D4AF004-8ED1-4411-B7A6-4479ACBBA4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5922" y="3642144"/>
            <a:ext cx="5458566" cy="2805160"/>
          </a:xfrm>
          <a:prstGeom prst="rect">
            <a:avLst/>
          </a:prstGeom>
        </p:spPr>
      </p:pic>
      <p:sp>
        <p:nvSpPr>
          <p:cNvPr id="21" name="TextBox 20">
            <a:extLst>
              <a:ext uri="{FF2B5EF4-FFF2-40B4-BE49-F238E27FC236}">
                <a16:creationId xmlns:a16="http://schemas.microsoft.com/office/drawing/2014/main" id="{A745AF7B-7B1A-437F-AA6E-2A1226B82063}"/>
              </a:ext>
              <a:ext uri="{C183D7F6-B498-43B3-948B-1728B52AA6E4}">
                <adec:decorative xmlns:adec="http://schemas.microsoft.com/office/drawing/2017/decorative" val="1"/>
              </a:ext>
            </a:extLst>
          </p:cNvPr>
          <p:cNvSpPr txBox="1"/>
          <p:nvPr/>
        </p:nvSpPr>
        <p:spPr>
          <a:xfrm>
            <a:off x="4971605" y="3596376"/>
            <a:ext cx="1111549"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2169"/>
                </a:solidFill>
                <a:effectLst/>
                <a:uLnTx/>
                <a:uFillTx/>
                <a:latin typeface="Arial" panose="020B0604020202020204" pitchFamily="34" charset="0"/>
                <a:cs typeface="Arial" panose="020B0604020202020204" pitchFamily="34" charset="0"/>
              </a:rPr>
              <a:t>Teacher</a:t>
            </a:r>
          </a:p>
        </p:txBody>
      </p:sp>
      <p:grpSp>
        <p:nvGrpSpPr>
          <p:cNvPr id="9" name="Group 8" descr="Theory of Action: if a school district does this, then schools will be supported to do this, then teacher will be supported to do this, then students achieve at higher levels. ">
            <a:extLst>
              <a:ext uri="{FF2B5EF4-FFF2-40B4-BE49-F238E27FC236}">
                <a16:creationId xmlns:a16="http://schemas.microsoft.com/office/drawing/2014/main" id="{B34F00BF-E9F9-4504-B578-31C435BDC820}"/>
              </a:ext>
            </a:extLst>
          </p:cNvPr>
          <p:cNvGrpSpPr/>
          <p:nvPr/>
        </p:nvGrpSpPr>
        <p:grpSpPr>
          <a:xfrm>
            <a:off x="883412" y="1852191"/>
            <a:ext cx="8222488" cy="2384060"/>
            <a:chOff x="868097" y="2408159"/>
            <a:chExt cx="10577979" cy="3296167"/>
          </a:xfrm>
        </p:grpSpPr>
        <p:sp>
          <p:nvSpPr>
            <p:cNvPr id="10" name="Arrow: Circular 9">
              <a:extLst>
                <a:ext uri="{FF2B5EF4-FFF2-40B4-BE49-F238E27FC236}">
                  <a16:creationId xmlns:a16="http://schemas.microsoft.com/office/drawing/2014/main" id="{D7023B17-1677-42C8-95B2-2AF1011F9CFB}"/>
                </a:ext>
              </a:extLst>
            </p:cNvPr>
            <p:cNvSpPr/>
            <p:nvPr/>
          </p:nvSpPr>
          <p:spPr>
            <a:xfrm rot="20850797">
              <a:off x="4807322" y="2568170"/>
              <a:ext cx="2591622" cy="2591622"/>
            </a:xfrm>
            <a:prstGeom prst="circularArrow">
              <a:avLst>
                <a:gd name="adj1" fmla="val 2779"/>
                <a:gd name="adj2" fmla="val 339046"/>
                <a:gd name="adj3" fmla="val 19485443"/>
                <a:gd name="adj4" fmla="val 15112575"/>
                <a:gd name="adj5" fmla="val 3243"/>
              </a:avLst>
            </a:prstGeom>
            <a:solidFill>
              <a:srgbClr val="012169"/>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a:ea typeface="+mn-ea"/>
                <a:cs typeface="+mn-cs"/>
              </a:endParaRPr>
            </a:p>
          </p:txBody>
        </p:sp>
        <p:pic>
          <p:nvPicPr>
            <p:cNvPr id="11" name="Picture 10" descr="Building, Office, Architecture, Business, Modern">
              <a:extLst>
                <a:ext uri="{FF2B5EF4-FFF2-40B4-BE49-F238E27FC236}">
                  <a16:creationId xmlns:a16="http://schemas.microsoft.com/office/drawing/2014/main" id="{FB6EA6A9-91FF-4D93-9B24-507B4ECDB92F}"/>
                </a:ext>
              </a:extLst>
            </p:cNvPr>
            <p:cNvPicPr/>
            <p:nvPr/>
          </p:nvPicPr>
          <p:blipFill rotWithShape="1">
            <a:blip r:embed="rId4" cstate="screen">
              <a:duotone>
                <a:srgbClr val="D5393D">
                  <a:shade val="45000"/>
                  <a:satMod val="135000"/>
                </a:srgb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868097" y="3473740"/>
              <a:ext cx="1548504" cy="1282943"/>
            </a:xfrm>
            <a:prstGeom prst="rect">
              <a:avLst/>
            </a:prstGeom>
            <a:noFill/>
            <a:ln>
              <a:noFill/>
            </a:ln>
            <a:extLst>
              <a:ext uri="{53640926-AAD7-44D8-BBD7-CCE9431645EC}">
                <a14:shadowObscured xmlns:a14="http://schemas.microsoft.com/office/drawing/2010/main"/>
              </a:ext>
            </a:extLst>
          </p:spPr>
        </p:pic>
        <p:sp>
          <p:nvSpPr>
            <p:cNvPr id="12" name="Arrow: Circular 11">
              <a:extLst>
                <a:ext uri="{FF2B5EF4-FFF2-40B4-BE49-F238E27FC236}">
                  <a16:creationId xmlns:a16="http://schemas.microsoft.com/office/drawing/2014/main" id="{0116EC3D-3B29-40F1-B204-746D4E03F81B}"/>
                </a:ext>
              </a:extLst>
            </p:cNvPr>
            <p:cNvSpPr/>
            <p:nvPr/>
          </p:nvSpPr>
          <p:spPr>
            <a:xfrm rot="749203" flipV="1">
              <a:off x="1876133" y="3112704"/>
              <a:ext cx="2591622" cy="2591622"/>
            </a:xfrm>
            <a:prstGeom prst="circularArrow">
              <a:avLst>
                <a:gd name="adj1" fmla="val 2779"/>
                <a:gd name="adj2" fmla="val 339046"/>
                <a:gd name="adj3" fmla="val 19485443"/>
                <a:gd name="adj4" fmla="val 15112575"/>
                <a:gd name="adj5" fmla="val 3243"/>
              </a:avLst>
            </a:prstGeom>
            <a:solidFill>
              <a:srgbClr val="012169"/>
            </a:solidFill>
            <a:ln>
              <a:noFill/>
            </a:ln>
            <a:effectLst/>
          </p:spPr>
        </p:sp>
        <p:sp>
          <p:nvSpPr>
            <p:cNvPr id="13" name="TextBox 12">
              <a:extLst>
                <a:ext uri="{FF2B5EF4-FFF2-40B4-BE49-F238E27FC236}">
                  <a16:creationId xmlns:a16="http://schemas.microsoft.com/office/drawing/2014/main" id="{51C4E79B-2B22-4798-B522-05B03F49D32B}"/>
                </a:ext>
              </a:extLst>
            </p:cNvPr>
            <p:cNvSpPr txBox="1"/>
            <p:nvPr/>
          </p:nvSpPr>
          <p:spPr>
            <a:xfrm>
              <a:off x="1343115" y="4756683"/>
              <a:ext cx="1548504" cy="35758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2169"/>
                  </a:solidFill>
                  <a:effectLst/>
                  <a:uLnTx/>
                  <a:uFillTx/>
                  <a:latin typeface="Arial" panose="020B0604020202020204" pitchFamily="34" charset="0"/>
                  <a:cs typeface="Arial" panose="020B0604020202020204" pitchFamily="34" charset="0"/>
                </a:rPr>
                <a:t>District</a:t>
              </a:r>
            </a:p>
          </p:txBody>
        </p:sp>
        <p:pic>
          <p:nvPicPr>
            <p:cNvPr id="14" name="Picture 13" descr="Schoolhouse, Building, School, Education, Architecture">
              <a:extLst>
                <a:ext uri="{FF2B5EF4-FFF2-40B4-BE49-F238E27FC236}">
                  <a16:creationId xmlns:a16="http://schemas.microsoft.com/office/drawing/2014/main" id="{A2629AAA-FB47-4E74-B5EB-32A9CCA3610D}"/>
                </a:ext>
              </a:extLst>
            </p:cNvPr>
            <p:cNvPicPr/>
            <p:nvPr/>
          </p:nvPicPr>
          <p:blipFill>
            <a:blip r:embed="rId6" cstate="screen">
              <a:duotone>
                <a:srgbClr val="FAB90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663898" y="2985177"/>
              <a:ext cx="1336875" cy="1700109"/>
            </a:xfrm>
            <a:prstGeom prst="rect">
              <a:avLst/>
            </a:prstGeom>
            <a:noFill/>
            <a:ln w="57150">
              <a:noFill/>
            </a:ln>
          </p:spPr>
        </p:pic>
        <p:sp>
          <p:nvSpPr>
            <p:cNvPr id="15" name="TextBox 14">
              <a:extLst>
                <a:ext uri="{FF2B5EF4-FFF2-40B4-BE49-F238E27FC236}">
                  <a16:creationId xmlns:a16="http://schemas.microsoft.com/office/drawing/2014/main" id="{ED909AB5-EF0B-4E3F-910D-E88E1208F381}"/>
                </a:ext>
              </a:extLst>
            </p:cNvPr>
            <p:cNvSpPr txBox="1"/>
            <p:nvPr/>
          </p:nvSpPr>
          <p:spPr>
            <a:xfrm>
              <a:off x="3628268" y="2408159"/>
              <a:ext cx="1548504" cy="35758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2169"/>
                  </a:solidFill>
                  <a:effectLst/>
                  <a:uLnTx/>
                  <a:uFillTx/>
                  <a:latin typeface="Arial" panose="020B0604020202020204" pitchFamily="34" charset="0"/>
                  <a:cs typeface="Arial" panose="020B0604020202020204" pitchFamily="34" charset="0"/>
                </a:rPr>
                <a:t>School</a:t>
              </a:r>
            </a:p>
          </p:txBody>
        </p:sp>
        <p:pic>
          <p:nvPicPr>
            <p:cNvPr id="16" name="Picture 15">
              <a:extLst>
                <a:ext uri="{FF2B5EF4-FFF2-40B4-BE49-F238E27FC236}">
                  <a16:creationId xmlns:a16="http://schemas.microsoft.com/office/drawing/2014/main" id="{BB57AD47-6CC5-43A4-936D-51D8AA3D5FCD}"/>
                </a:ext>
              </a:extLst>
            </p:cNvPr>
            <p:cNvPicPr/>
            <p:nvPr/>
          </p:nvPicPr>
          <p:blipFill>
            <a:blip r:embed="rId7">
              <a:duotone>
                <a:srgbClr val="D5393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465552" y="3316686"/>
              <a:ext cx="1625732" cy="1496601"/>
            </a:xfrm>
            <a:prstGeom prst="rect">
              <a:avLst/>
            </a:prstGeom>
            <a:noFill/>
            <a:ln>
              <a:noFill/>
            </a:ln>
          </p:spPr>
        </p:pic>
        <p:pic>
          <p:nvPicPr>
            <p:cNvPr id="17" name="Picture 16">
              <a:extLst>
                <a:ext uri="{FF2B5EF4-FFF2-40B4-BE49-F238E27FC236}">
                  <a16:creationId xmlns:a16="http://schemas.microsoft.com/office/drawing/2014/main" id="{559D5A64-FD02-40B5-9556-9EACD19D8EB5}"/>
                </a:ext>
              </a:extLst>
            </p:cNvPr>
            <p:cNvPicPr/>
            <p:nvPr/>
          </p:nvPicPr>
          <p:blipFill>
            <a:blip r:embed="rId8">
              <a:duotone>
                <a:srgbClr val="FAB90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9382982" y="3066567"/>
              <a:ext cx="2049335" cy="1790776"/>
            </a:xfrm>
            <a:prstGeom prst="rect">
              <a:avLst/>
            </a:prstGeom>
            <a:noFill/>
            <a:ln>
              <a:noFill/>
            </a:ln>
          </p:spPr>
        </p:pic>
        <p:sp>
          <p:nvSpPr>
            <p:cNvPr id="18" name="TextBox 17">
              <a:extLst>
                <a:ext uri="{FF2B5EF4-FFF2-40B4-BE49-F238E27FC236}">
                  <a16:creationId xmlns:a16="http://schemas.microsoft.com/office/drawing/2014/main" id="{24855BA1-4AC3-43E9-BD0C-AB6DECBE6C42}"/>
                </a:ext>
              </a:extLst>
            </p:cNvPr>
            <p:cNvSpPr txBox="1"/>
            <p:nvPr/>
          </p:nvSpPr>
          <p:spPr>
            <a:xfrm>
              <a:off x="9677177" y="2445360"/>
              <a:ext cx="1768899" cy="35758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2169"/>
                  </a:solidFill>
                  <a:effectLst/>
                  <a:uLnTx/>
                  <a:uFillTx/>
                  <a:latin typeface="Arial" panose="020B0604020202020204" pitchFamily="34" charset="0"/>
                  <a:cs typeface="Arial" panose="020B0604020202020204" pitchFamily="34" charset="0"/>
                </a:rPr>
                <a:t>Students</a:t>
              </a:r>
            </a:p>
          </p:txBody>
        </p:sp>
        <p:sp>
          <p:nvSpPr>
            <p:cNvPr id="19" name="Arrow: Circular 18">
              <a:extLst>
                <a:ext uri="{FF2B5EF4-FFF2-40B4-BE49-F238E27FC236}">
                  <a16:creationId xmlns:a16="http://schemas.microsoft.com/office/drawing/2014/main" id="{509DDCE0-C8A5-4B70-82D3-B545B4291F5D}"/>
                </a:ext>
              </a:extLst>
            </p:cNvPr>
            <p:cNvSpPr/>
            <p:nvPr/>
          </p:nvSpPr>
          <p:spPr>
            <a:xfrm rot="749203" flipV="1">
              <a:off x="7832425" y="3112704"/>
              <a:ext cx="2591622" cy="2591622"/>
            </a:xfrm>
            <a:prstGeom prst="circularArrow">
              <a:avLst>
                <a:gd name="adj1" fmla="val 2779"/>
                <a:gd name="adj2" fmla="val 339046"/>
                <a:gd name="adj3" fmla="val 19485443"/>
                <a:gd name="adj4" fmla="val 15112575"/>
                <a:gd name="adj5" fmla="val 3243"/>
              </a:avLst>
            </a:prstGeom>
            <a:solidFill>
              <a:srgbClr val="012169"/>
            </a:solidFill>
            <a:ln>
              <a:noFill/>
            </a:ln>
            <a:effectLst/>
          </p:spPr>
        </p:sp>
      </p:grpSp>
    </p:spTree>
    <p:extLst>
      <p:ext uri="{BB962C8B-B14F-4D97-AF65-F5344CB8AC3E}">
        <p14:creationId xmlns:p14="http://schemas.microsoft.com/office/powerpoint/2010/main" val="281420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1">
            <a:extLst>
              <a:ext uri="{FF2B5EF4-FFF2-40B4-BE49-F238E27FC236}">
                <a16:creationId xmlns:a16="http://schemas.microsoft.com/office/drawing/2014/main" id="{35EC393D-764C-4624-9871-BD5C73281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8CC4B1-4EFA-4FE1-94F2-9109F0CC8CE2}"/>
              </a:ext>
            </a:extLst>
          </p:cNvPr>
          <p:cNvSpPr>
            <a:spLocks noGrp="1"/>
          </p:cNvSpPr>
          <p:nvPr>
            <p:ph type="title"/>
          </p:nvPr>
        </p:nvSpPr>
        <p:spPr>
          <a:xfrm>
            <a:off x="1" y="2840736"/>
            <a:ext cx="4457700" cy="3255264"/>
          </a:xfrm>
        </p:spPr>
        <p:txBody>
          <a:bodyPr vert="horz" lIns="91440" tIns="45720" rIns="91440" bIns="45720" rtlCol="0" anchor="b">
            <a:noAutofit/>
          </a:bodyPr>
          <a:lstStyle/>
          <a:p>
            <a:r>
              <a:rPr lang="en-US" sz="2200" dirty="0"/>
              <a:t>“The teachers hold their students to high expectations. By participating in the AZPLS, it has increased the visible learning that has gone on between our students as well as our teachers. When we take a look at where we started compared to where we ended, as you walk the classrooms you see that in action.  You see the students being able to articulate their learning.”</a:t>
            </a:r>
            <a:br>
              <a:rPr lang="en-US" sz="2000" dirty="0"/>
            </a:br>
            <a:br>
              <a:rPr lang="en-US" sz="2000" dirty="0"/>
            </a:br>
            <a:r>
              <a:rPr lang="en-US" sz="2000" dirty="0"/>
              <a:t>- Principal </a:t>
            </a:r>
            <a:br>
              <a:rPr lang="en-US" sz="2000" dirty="0"/>
            </a:br>
            <a:endParaRPr lang="en-US" sz="2000" dirty="0"/>
          </a:p>
        </p:txBody>
      </p:sp>
      <p:pic>
        <p:nvPicPr>
          <p:cNvPr id="11" name="Picture 10">
            <a:extLst>
              <a:ext uri="{FF2B5EF4-FFF2-40B4-BE49-F238E27FC236}">
                <a16:creationId xmlns:a16="http://schemas.microsoft.com/office/drawing/2014/main" id="{0368C378-3357-45D4-A97D-1CE1CA67657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386616" y="504826"/>
            <a:ext cx="2599924" cy="3131882"/>
          </a:xfrm>
          <a:prstGeom prst="rect">
            <a:avLst/>
          </a:prstGeom>
        </p:spPr>
      </p:pic>
      <p:pic>
        <p:nvPicPr>
          <p:cNvPr id="5" name="Content Placeholder 4">
            <a:extLst>
              <a:ext uri="{FF2B5EF4-FFF2-40B4-BE49-F238E27FC236}">
                <a16:creationId xmlns:a16="http://schemas.microsoft.com/office/drawing/2014/main" id="{285D7A4C-F6FF-40E7-878B-FE39A539995B}"/>
              </a:ext>
              <a:ext uri="{C183D7F6-B498-43B3-948B-1728B52AA6E4}">
                <adec:decorative xmlns:adec="http://schemas.microsoft.com/office/drawing/2017/decorative" val="1"/>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b="-3"/>
          <a:stretch/>
        </p:blipFill>
        <p:spPr>
          <a:xfrm rot="10800000">
            <a:off x="8356033" y="768095"/>
            <a:ext cx="3131883" cy="2601388"/>
          </a:xfrm>
          <a:prstGeom prst="rect">
            <a:avLst/>
          </a:prstGeom>
        </p:spPr>
      </p:pic>
      <p:pic>
        <p:nvPicPr>
          <p:cNvPr id="9" name="Picture 8">
            <a:extLst>
              <a:ext uri="{FF2B5EF4-FFF2-40B4-BE49-F238E27FC236}">
                <a16:creationId xmlns:a16="http://schemas.microsoft.com/office/drawing/2014/main" id="{B3A6D250-86F5-43D1-9B7E-868041840A28}"/>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 b="-3"/>
          <a:stretch/>
        </p:blipFill>
        <p:spPr>
          <a:xfrm rot="10800000">
            <a:off x="5120636" y="3483864"/>
            <a:ext cx="3131884" cy="2601389"/>
          </a:xfrm>
          <a:prstGeom prst="rect">
            <a:avLst/>
          </a:prstGeom>
        </p:spPr>
      </p:pic>
      <p:pic>
        <p:nvPicPr>
          <p:cNvPr id="7" name="Picture 6">
            <a:extLst>
              <a:ext uri="{FF2B5EF4-FFF2-40B4-BE49-F238E27FC236}">
                <a16:creationId xmlns:a16="http://schemas.microsoft.com/office/drawing/2014/main" id="{8F361112-8BAA-403F-9B85-F1D279D2E791}"/>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3"/>
          <a:stretch/>
        </p:blipFill>
        <p:spPr>
          <a:xfrm rot="10800000">
            <a:off x="8356032" y="3483863"/>
            <a:ext cx="3131883" cy="2601389"/>
          </a:xfrm>
          <a:prstGeom prst="rect">
            <a:avLst/>
          </a:prstGeom>
        </p:spPr>
      </p:pic>
      <p:sp>
        <p:nvSpPr>
          <p:cNvPr id="24" name="Rectangle 23">
            <a:extLst>
              <a:ext uri="{FF2B5EF4-FFF2-40B4-BE49-F238E27FC236}">
                <a16:creationId xmlns:a16="http://schemas.microsoft.com/office/drawing/2014/main" id="{3672D4B7-46FC-4C20-9A40-1C07C2F04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942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F7505E3-0513-4C77-9BDD-8DD094B09B1F}"/>
              </a:ext>
            </a:extLst>
          </p:cNvPr>
          <p:cNvSpPr>
            <a:spLocks noGrp="1"/>
          </p:cNvSpPr>
          <p:nvPr>
            <p:ph type="title" idx="4294967295"/>
          </p:nvPr>
        </p:nvSpPr>
        <p:spPr>
          <a:xfrm>
            <a:off x="248055" y="1380857"/>
            <a:ext cx="2947482" cy="4959998"/>
          </a:xfrm>
        </p:spPr>
        <p:txBody>
          <a:bodyPr vert="horz" lIns="91440" tIns="45720" rIns="91440" bIns="45720" rtlCol="0" anchor="b">
            <a:noAutofit/>
          </a:bodyPr>
          <a:lstStyle/>
          <a:p>
            <a:r>
              <a:rPr lang="en-US" sz="1800" dirty="0"/>
              <a:t> </a:t>
            </a:r>
            <a:r>
              <a:rPr lang="en-US" sz="2200" dirty="0"/>
              <a:t>“The AZPLS has had a BIG impact on enhancing systems at our school. We did not just take on another initiative. It supported a collaborative structure that we had, but just wasn’t really working.  It has given us a drive, a focus to be more student centered as a school. The AZPLS has brought us together.”</a:t>
            </a:r>
            <a:br>
              <a:rPr lang="en-US" sz="2200" dirty="0"/>
            </a:br>
            <a:br>
              <a:rPr lang="en-US" sz="2200" dirty="0"/>
            </a:br>
            <a:r>
              <a:rPr lang="en-US" sz="2200" dirty="0"/>
              <a:t>- Coach</a:t>
            </a:r>
            <a:br>
              <a:rPr lang="en-US" sz="2200" dirty="0"/>
            </a:br>
            <a:endParaRPr lang="en-US" sz="2200" dirty="0"/>
          </a:p>
        </p:txBody>
      </p:sp>
      <p:sp>
        <p:nvSpPr>
          <p:cNvPr id="51" name="Rectangle 50">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A1C782F8-E1EC-491F-97C3-316BA41D6545}"/>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rot="10800000">
            <a:off x="3778898" y="758952"/>
            <a:ext cx="4800600" cy="5330952"/>
          </a:xfrm>
          <a:prstGeom prst="rect">
            <a:avLst/>
          </a:prstGeom>
        </p:spPr>
      </p:pic>
      <p:pic>
        <p:nvPicPr>
          <p:cNvPr id="7" name="Picture 6">
            <a:extLst>
              <a:ext uri="{FF2B5EF4-FFF2-40B4-BE49-F238E27FC236}">
                <a16:creationId xmlns:a16="http://schemas.microsoft.com/office/drawing/2014/main" id="{C06792B7-6963-4D57-9887-EBB15A533C0C}"/>
              </a:ext>
              <a:ext uri="{C183D7F6-B498-43B3-948B-1728B52AA6E4}">
                <adec:decorative xmlns:adec="http://schemas.microsoft.com/office/drawing/2017/decorative" val="1"/>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b="-1"/>
          <a:stretch/>
        </p:blipFill>
        <p:spPr>
          <a:xfrm rot="10800000">
            <a:off x="8716617" y="758952"/>
            <a:ext cx="2834681" cy="2589614"/>
          </a:xfrm>
          <a:prstGeom prst="rect">
            <a:avLst/>
          </a:prstGeom>
        </p:spPr>
      </p:pic>
      <p:pic>
        <p:nvPicPr>
          <p:cNvPr id="5" name="Content Placeholder 4">
            <a:extLst>
              <a:ext uri="{FF2B5EF4-FFF2-40B4-BE49-F238E27FC236}">
                <a16:creationId xmlns:a16="http://schemas.microsoft.com/office/drawing/2014/main" id="{77262B3D-814A-4DB3-BA13-F902637C0F03}"/>
              </a:ext>
              <a:ext uri="{C183D7F6-B498-43B3-948B-1728B52AA6E4}">
                <adec:decorative xmlns:adec="http://schemas.microsoft.com/office/drawing/2017/decorative" val="1"/>
              </a:ext>
            </a:extLst>
          </p:cNvPr>
          <p:cNvPicPr>
            <a:picLocks noGrp="1" noChangeAspect="1"/>
          </p:cNvPicPr>
          <p:nvPr>
            <p:ph idx="4294967295"/>
          </p:nvPr>
        </p:nvPicPr>
        <p:blipFill rotWithShape="1">
          <a:blip r:embed="rId7" cstate="screen">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10800000">
            <a:off x="8728531" y="3504143"/>
            <a:ext cx="2834640" cy="2587752"/>
          </a:xfrm>
          <a:prstGeom prst="rect">
            <a:avLst/>
          </a:prstGeom>
        </p:spPr>
      </p:pic>
    </p:spTree>
    <p:extLst>
      <p:ext uri="{BB962C8B-B14F-4D97-AF65-F5344CB8AC3E}">
        <p14:creationId xmlns:p14="http://schemas.microsoft.com/office/powerpoint/2010/main" val="2092440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ysClr val="windowText" lastClr="000000"/>
      </a:dk1>
      <a:lt1>
        <a:sysClr val="window" lastClr="FFFFFF"/>
      </a:lt1>
      <a:dk2>
        <a:srgbClr val="696464"/>
      </a:dk2>
      <a:lt2>
        <a:srgbClr val="E9E5DC"/>
      </a:lt2>
      <a:accent1>
        <a:srgbClr val="012169"/>
      </a:accent1>
      <a:accent2>
        <a:srgbClr val="BF0D3E"/>
      </a:accent2>
      <a:accent3>
        <a:srgbClr val="FCAF17"/>
      </a:accent3>
      <a:accent4>
        <a:srgbClr val="012169"/>
      </a:accent4>
      <a:accent5>
        <a:srgbClr val="BF0D3E"/>
      </a:accent5>
      <a:accent6>
        <a:srgbClr val="FCAF17"/>
      </a:accent6>
      <a:hlink>
        <a:srgbClr val="012169"/>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Frame">
  <a:themeElements>
    <a:clrScheme name="Custom 3">
      <a:dk1>
        <a:srgbClr val="000000"/>
      </a:dk1>
      <a:lt1>
        <a:srgbClr val="FFFFFF"/>
      </a:lt1>
      <a:dk2>
        <a:srgbClr val="545454"/>
      </a:dk2>
      <a:lt2>
        <a:srgbClr val="BFBFBF"/>
      </a:lt2>
      <a:accent1>
        <a:srgbClr val="010369"/>
      </a:accent1>
      <a:accent2>
        <a:srgbClr val="BF0D3E"/>
      </a:accent2>
      <a:accent3>
        <a:srgbClr val="BF0D3E"/>
      </a:accent3>
      <a:accent4>
        <a:srgbClr val="010369"/>
      </a:accent4>
      <a:accent5>
        <a:srgbClr val="FFFFFF"/>
      </a:accent5>
      <a:accent6>
        <a:srgbClr val="FCAF17"/>
      </a:accent6>
      <a:hlink>
        <a:srgbClr val="010369"/>
      </a:hlink>
      <a:folHlink>
        <a:srgbClr val="FCAF1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2889</TotalTime>
  <Words>334</Words>
  <Application>Microsoft Macintosh PowerPoint</Application>
  <PresentationFormat>Widescreen</PresentationFormat>
  <Paragraphs>69</Paragraphs>
  <Slides>13</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Arial</vt:lpstr>
      <vt:lpstr>Arial Narrow</vt:lpstr>
      <vt:lpstr>Calibri</vt:lpstr>
      <vt:lpstr>Corbel</vt:lpstr>
      <vt:lpstr>Railway</vt:lpstr>
      <vt:lpstr>Roboto</vt:lpstr>
      <vt:lpstr>Rockwell</vt:lpstr>
      <vt:lpstr>Rockwell Condensed</vt:lpstr>
      <vt:lpstr>Wingdings</vt:lpstr>
      <vt:lpstr>Wingdings 2</vt:lpstr>
      <vt:lpstr>Wood Type</vt:lpstr>
      <vt:lpstr>Frame</vt:lpstr>
      <vt:lpstr>Arizona Professional Learning Series </vt:lpstr>
      <vt:lpstr>SPDG National Meeting Outcomes </vt:lpstr>
      <vt:lpstr>Focus of the AZPLS </vt:lpstr>
      <vt:lpstr>Systems</vt:lpstr>
      <vt:lpstr>Content </vt:lpstr>
      <vt:lpstr>Our Story</vt:lpstr>
      <vt:lpstr>Leading for Impact</vt:lpstr>
      <vt:lpstr>“The teachers hold their students to high expectations. By participating in the AZPLS, it has increased the visible learning that has gone on between our students as well as our teachers. When we take a look at where we started compared to where we ended, as you walk the classrooms you see that in action.  You see the students being able to articulate their learning.”  - Principal  </vt:lpstr>
      <vt:lpstr> “The AZPLS has had a BIG impact on enhancing systems at our school. We did not just take on another initiative. It supported a collaborative structure that we had, but just wasn’t really working.  It has given us a drive, a focus to be more student centered as a school. The AZPLS has brought us together.”  - Coach </vt:lpstr>
      <vt:lpstr>Arizona Professional Learning Series Data Portal </vt:lpstr>
      <vt:lpstr>AZPLS Celebration </vt:lpstr>
      <vt:lpstr>Questions  </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Professional Learning Series</dc:title>
  <dc:creator>Riccio, Stacy</dc:creator>
  <cp:lastModifiedBy>Ctr for Excellence in Dev Disablities</cp:lastModifiedBy>
  <cp:revision>34</cp:revision>
  <dcterms:created xsi:type="dcterms:W3CDTF">2021-09-27T15:56:54Z</dcterms:created>
  <dcterms:modified xsi:type="dcterms:W3CDTF">2021-10-19T16:29:43Z</dcterms:modified>
</cp:coreProperties>
</file>