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88" r:id="rId5"/>
    <p:sldId id="289" r:id="rId6"/>
    <p:sldId id="287" r:id="rId7"/>
    <p:sldId id="290" r:id="rId8"/>
    <p:sldId id="262" r:id="rId9"/>
    <p:sldId id="268" r:id="rId10"/>
    <p:sldId id="267" r:id="rId11"/>
    <p:sldId id="266" r:id="rId12"/>
    <p:sldId id="269" r:id="rId13"/>
    <p:sldId id="291" r:id="rId14"/>
    <p:sldId id="293" r:id="rId15"/>
    <p:sldId id="279" r:id="rId16"/>
    <p:sldId id="280" r:id="rId17"/>
    <p:sldId id="281" r:id="rId18"/>
    <p:sldId id="278" r:id="rId19"/>
    <p:sldId id="282" r:id="rId20"/>
    <p:sldId id="283" r:id="rId21"/>
    <p:sldId id="285" r:id="rId22"/>
    <p:sldId id="286" r:id="rId23"/>
    <p:sldId id="294" r:id="rId24"/>
    <p:sldId id="295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5BAF6-BC36-4DF6-9319-DCADDC4F1C3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CC42F2-6ADB-4A2A-A9AD-3FA8697DC677}">
      <dgm:prSet custT="1"/>
      <dgm:spPr/>
      <dgm:t>
        <a:bodyPr/>
        <a:lstStyle/>
        <a:p>
          <a:r>
            <a:rPr lang="en-US" sz="2400" b="0" i="0" dirty="0"/>
            <a:t>Improve learning and outcomes for all students</a:t>
          </a:r>
          <a:endParaRPr lang="en-US" sz="2400" dirty="0"/>
        </a:p>
      </dgm:t>
    </dgm:pt>
    <dgm:pt modelId="{15A534F7-AFDF-4727-AF22-87E5972E7C16}" type="parTrans" cxnId="{625A12CE-E435-4821-8E68-3A4D86CFF76D}">
      <dgm:prSet/>
      <dgm:spPr/>
      <dgm:t>
        <a:bodyPr/>
        <a:lstStyle/>
        <a:p>
          <a:endParaRPr lang="en-US"/>
        </a:p>
      </dgm:t>
    </dgm:pt>
    <dgm:pt modelId="{4113CEB5-19E2-4CA9-A90C-09E3C9DEC4C6}" type="sibTrans" cxnId="{625A12CE-E435-4821-8E68-3A4D86CFF76D}">
      <dgm:prSet/>
      <dgm:spPr/>
      <dgm:t>
        <a:bodyPr/>
        <a:lstStyle/>
        <a:p>
          <a:endParaRPr lang="en-US"/>
        </a:p>
      </dgm:t>
    </dgm:pt>
    <dgm:pt modelId="{3FA11F58-4E8C-4C8D-A61F-3AC418A8CC50}">
      <dgm:prSet custT="1"/>
      <dgm:spPr/>
      <dgm:t>
        <a:bodyPr/>
        <a:lstStyle/>
        <a:p>
          <a:r>
            <a:rPr lang="en-US" sz="1400" b="0" i="0" dirty="0"/>
            <a:t>Collective </a:t>
          </a:r>
          <a:r>
            <a:rPr lang="en-US" sz="1600" b="0" i="0" dirty="0"/>
            <a:t>action</a:t>
          </a:r>
          <a:endParaRPr lang="en-US" sz="1600" dirty="0"/>
        </a:p>
      </dgm:t>
    </dgm:pt>
    <dgm:pt modelId="{E045A65B-E7EB-461E-B8EA-8CA0D066388A}" type="parTrans" cxnId="{76ADC372-9DA1-4694-855E-09C5C16BFB6B}">
      <dgm:prSet/>
      <dgm:spPr/>
      <dgm:t>
        <a:bodyPr/>
        <a:lstStyle/>
        <a:p>
          <a:endParaRPr lang="en-US"/>
        </a:p>
      </dgm:t>
    </dgm:pt>
    <dgm:pt modelId="{60BDEC27-4A41-4B6C-8128-55B5BC3F0B7F}" type="sibTrans" cxnId="{76ADC372-9DA1-4694-855E-09C5C16BFB6B}">
      <dgm:prSet/>
      <dgm:spPr/>
      <dgm:t>
        <a:bodyPr/>
        <a:lstStyle/>
        <a:p>
          <a:endParaRPr lang="en-US"/>
        </a:p>
      </dgm:t>
    </dgm:pt>
    <dgm:pt modelId="{447FE602-77D7-4AEA-AC08-0E24D7AD1A67}">
      <dgm:prSet custT="1"/>
      <dgm:spPr/>
      <dgm:t>
        <a:bodyPr/>
        <a:lstStyle/>
        <a:p>
          <a:r>
            <a:rPr lang="en-US" sz="1600" b="0" i="0" dirty="0"/>
            <a:t>Shared under-standing</a:t>
          </a:r>
          <a:endParaRPr lang="en-US" sz="1600" dirty="0"/>
        </a:p>
      </dgm:t>
    </dgm:pt>
    <dgm:pt modelId="{B4C8EBBD-1ACF-4D69-B75B-63525643CF87}" type="parTrans" cxnId="{6BC34CFF-98E9-48C3-A7BC-AE9BE9A59DC7}">
      <dgm:prSet/>
      <dgm:spPr/>
      <dgm:t>
        <a:bodyPr/>
        <a:lstStyle/>
        <a:p>
          <a:endParaRPr lang="en-US"/>
        </a:p>
      </dgm:t>
    </dgm:pt>
    <dgm:pt modelId="{9DADB111-EBFB-4B0E-9D61-F3DF87600869}" type="sibTrans" cxnId="{6BC34CFF-98E9-48C3-A7BC-AE9BE9A59DC7}">
      <dgm:prSet/>
      <dgm:spPr/>
      <dgm:t>
        <a:bodyPr/>
        <a:lstStyle/>
        <a:p>
          <a:endParaRPr lang="en-US"/>
        </a:p>
      </dgm:t>
    </dgm:pt>
    <dgm:pt modelId="{07C778FE-2B7D-4118-BFA8-D11AF31C4FBB}" type="pres">
      <dgm:prSet presAssocID="{EC45BAF6-BC36-4DF6-9319-DCADDC4F1C36}" presName="Name0" presStyleCnt="0">
        <dgm:presLayoutVars>
          <dgm:chMax val="1"/>
          <dgm:chPref val="1"/>
        </dgm:presLayoutVars>
      </dgm:prSet>
      <dgm:spPr/>
    </dgm:pt>
    <dgm:pt modelId="{0F2ED401-E275-40DD-B394-E798D5769E26}" type="pres">
      <dgm:prSet presAssocID="{80CC42F2-6ADB-4A2A-A9AD-3FA8697DC677}" presName="Parent" presStyleLbl="node0" presStyleIdx="0" presStyleCnt="1">
        <dgm:presLayoutVars>
          <dgm:chMax val="5"/>
          <dgm:chPref val="5"/>
        </dgm:presLayoutVars>
      </dgm:prSet>
      <dgm:spPr/>
    </dgm:pt>
    <dgm:pt modelId="{482C6450-B989-493B-9C28-ECFB1E1E78E3}" type="pres">
      <dgm:prSet presAssocID="{80CC42F2-6ADB-4A2A-A9AD-3FA8697DC677}" presName="Accent1" presStyleLbl="node1" presStyleIdx="0" presStyleCnt="13"/>
      <dgm:spPr/>
    </dgm:pt>
    <dgm:pt modelId="{95106B36-7BCE-4E9C-BCAC-71FF8C3A1C4A}" type="pres">
      <dgm:prSet presAssocID="{80CC42F2-6ADB-4A2A-A9AD-3FA8697DC677}" presName="Accent2" presStyleLbl="node1" presStyleIdx="1" presStyleCnt="13"/>
      <dgm:spPr/>
    </dgm:pt>
    <dgm:pt modelId="{F0291F3E-3A16-427C-BF3A-25B06DCF142F}" type="pres">
      <dgm:prSet presAssocID="{80CC42F2-6ADB-4A2A-A9AD-3FA8697DC677}" presName="Accent3" presStyleLbl="node1" presStyleIdx="2" presStyleCnt="13"/>
      <dgm:spPr/>
    </dgm:pt>
    <dgm:pt modelId="{A9BFBBBB-769E-4B30-B3D6-DE93BD1F3507}" type="pres">
      <dgm:prSet presAssocID="{80CC42F2-6ADB-4A2A-A9AD-3FA8697DC677}" presName="Accent4" presStyleLbl="node1" presStyleIdx="3" presStyleCnt="13"/>
      <dgm:spPr/>
    </dgm:pt>
    <dgm:pt modelId="{DAC2CC20-CEF9-42D9-9D1E-8AFBAA71EC32}" type="pres">
      <dgm:prSet presAssocID="{80CC42F2-6ADB-4A2A-A9AD-3FA8697DC677}" presName="Accent5" presStyleLbl="node1" presStyleIdx="4" presStyleCnt="13"/>
      <dgm:spPr/>
    </dgm:pt>
    <dgm:pt modelId="{EC8166EA-D8B2-4457-9C1A-ADD40DD6F280}" type="pres">
      <dgm:prSet presAssocID="{80CC42F2-6ADB-4A2A-A9AD-3FA8697DC677}" presName="Accent6" presStyleLbl="node1" presStyleIdx="5" presStyleCnt="13"/>
      <dgm:spPr/>
    </dgm:pt>
    <dgm:pt modelId="{11400451-1DDD-463A-9C0C-BC0BEDA6368E}" type="pres">
      <dgm:prSet presAssocID="{447FE602-77D7-4AEA-AC08-0E24D7AD1A67}" presName="Child1" presStyleLbl="node1" presStyleIdx="6" presStyleCnt="13">
        <dgm:presLayoutVars>
          <dgm:chMax val="0"/>
          <dgm:chPref val="0"/>
        </dgm:presLayoutVars>
      </dgm:prSet>
      <dgm:spPr/>
    </dgm:pt>
    <dgm:pt modelId="{54EFDCF2-48CC-48FB-9738-20E85EE54D2E}" type="pres">
      <dgm:prSet presAssocID="{447FE602-77D7-4AEA-AC08-0E24D7AD1A67}" presName="Accent7" presStyleCnt="0"/>
      <dgm:spPr/>
    </dgm:pt>
    <dgm:pt modelId="{EA38EE28-BA1F-45D5-BF0B-39D8A172A5A4}" type="pres">
      <dgm:prSet presAssocID="{447FE602-77D7-4AEA-AC08-0E24D7AD1A67}" presName="AccentHold1" presStyleLbl="node1" presStyleIdx="7" presStyleCnt="13"/>
      <dgm:spPr/>
    </dgm:pt>
    <dgm:pt modelId="{6427C32C-DE92-4117-A944-9FBF97D85FE1}" type="pres">
      <dgm:prSet presAssocID="{447FE602-77D7-4AEA-AC08-0E24D7AD1A67}" presName="Accent8" presStyleCnt="0"/>
      <dgm:spPr/>
    </dgm:pt>
    <dgm:pt modelId="{79C51AC2-2512-4BD0-A203-4E259B69BE5D}" type="pres">
      <dgm:prSet presAssocID="{447FE602-77D7-4AEA-AC08-0E24D7AD1A67}" presName="AccentHold2" presStyleLbl="node1" presStyleIdx="8" presStyleCnt="13"/>
      <dgm:spPr/>
    </dgm:pt>
    <dgm:pt modelId="{226A3A06-B4C4-4B49-9577-6CC3697C941D}" type="pres">
      <dgm:prSet presAssocID="{3FA11F58-4E8C-4C8D-A61F-3AC418A8CC50}" presName="Child2" presStyleLbl="node1" presStyleIdx="9" presStyleCnt="13">
        <dgm:presLayoutVars>
          <dgm:chMax val="0"/>
          <dgm:chPref val="0"/>
        </dgm:presLayoutVars>
      </dgm:prSet>
      <dgm:spPr/>
    </dgm:pt>
    <dgm:pt modelId="{7D1F8962-3167-4048-8EA0-956DC26A3800}" type="pres">
      <dgm:prSet presAssocID="{3FA11F58-4E8C-4C8D-A61F-3AC418A8CC50}" presName="Accent9" presStyleCnt="0"/>
      <dgm:spPr/>
    </dgm:pt>
    <dgm:pt modelId="{D22836FD-4133-48E9-8C6C-C54587A54516}" type="pres">
      <dgm:prSet presAssocID="{3FA11F58-4E8C-4C8D-A61F-3AC418A8CC50}" presName="AccentHold1" presStyleLbl="node1" presStyleIdx="10" presStyleCnt="13"/>
      <dgm:spPr/>
    </dgm:pt>
    <dgm:pt modelId="{61027EA8-260A-4DD9-A1EE-125AF43ADCF8}" type="pres">
      <dgm:prSet presAssocID="{3FA11F58-4E8C-4C8D-A61F-3AC418A8CC50}" presName="Accent10" presStyleCnt="0"/>
      <dgm:spPr/>
    </dgm:pt>
    <dgm:pt modelId="{5C2833F8-4895-430A-ABF2-02B8CD6D1128}" type="pres">
      <dgm:prSet presAssocID="{3FA11F58-4E8C-4C8D-A61F-3AC418A8CC50}" presName="AccentHold2" presStyleLbl="node1" presStyleIdx="11" presStyleCnt="13"/>
      <dgm:spPr/>
    </dgm:pt>
    <dgm:pt modelId="{A9E1DF5E-4B86-4DF7-BDDA-F50D5E1CEFEC}" type="pres">
      <dgm:prSet presAssocID="{3FA11F58-4E8C-4C8D-A61F-3AC418A8CC50}" presName="Accent11" presStyleCnt="0"/>
      <dgm:spPr/>
    </dgm:pt>
    <dgm:pt modelId="{F5E20F5E-619F-416B-A314-19BEFF755556}" type="pres">
      <dgm:prSet presAssocID="{3FA11F58-4E8C-4C8D-A61F-3AC418A8CC50}" presName="AccentHold3" presStyleLbl="node1" presStyleIdx="12" presStyleCnt="13"/>
      <dgm:spPr/>
    </dgm:pt>
  </dgm:ptLst>
  <dgm:cxnLst>
    <dgm:cxn modelId="{FA6C2D05-F9EA-49CF-8A04-32A05EB44029}" type="presOf" srcId="{80CC42F2-6ADB-4A2A-A9AD-3FA8697DC677}" destId="{0F2ED401-E275-40DD-B394-E798D5769E26}" srcOrd="0" destOrd="0" presId="urn:microsoft.com/office/officeart/2009/3/layout/CircleRelationship"/>
    <dgm:cxn modelId="{B99FA823-D933-4AA4-86A0-89218B621595}" type="presOf" srcId="{EC45BAF6-BC36-4DF6-9319-DCADDC4F1C36}" destId="{07C778FE-2B7D-4118-BFA8-D11AF31C4FBB}" srcOrd="0" destOrd="0" presId="urn:microsoft.com/office/officeart/2009/3/layout/CircleRelationship"/>
    <dgm:cxn modelId="{D725773F-C3FA-4CEF-BEDD-8F37B240D88C}" type="presOf" srcId="{447FE602-77D7-4AEA-AC08-0E24D7AD1A67}" destId="{11400451-1DDD-463A-9C0C-BC0BEDA6368E}" srcOrd="0" destOrd="0" presId="urn:microsoft.com/office/officeart/2009/3/layout/CircleRelationship"/>
    <dgm:cxn modelId="{76ADC372-9DA1-4694-855E-09C5C16BFB6B}" srcId="{80CC42F2-6ADB-4A2A-A9AD-3FA8697DC677}" destId="{3FA11F58-4E8C-4C8D-A61F-3AC418A8CC50}" srcOrd="1" destOrd="0" parTransId="{E045A65B-E7EB-461E-B8EA-8CA0D066388A}" sibTransId="{60BDEC27-4A41-4B6C-8128-55B5BC3F0B7F}"/>
    <dgm:cxn modelId="{7C2610CB-D828-4F05-8557-B6B1E0E471C3}" type="presOf" srcId="{3FA11F58-4E8C-4C8D-A61F-3AC418A8CC50}" destId="{226A3A06-B4C4-4B49-9577-6CC3697C941D}" srcOrd="0" destOrd="0" presId="urn:microsoft.com/office/officeart/2009/3/layout/CircleRelationship"/>
    <dgm:cxn modelId="{625A12CE-E435-4821-8E68-3A4D86CFF76D}" srcId="{EC45BAF6-BC36-4DF6-9319-DCADDC4F1C36}" destId="{80CC42F2-6ADB-4A2A-A9AD-3FA8697DC677}" srcOrd="0" destOrd="0" parTransId="{15A534F7-AFDF-4727-AF22-87E5972E7C16}" sibTransId="{4113CEB5-19E2-4CA9-A90C-09E3C9DEC4C6}"/>
    <dgm:cxn modelId="{6BC34CFF-98E9-48C3-A7BC-AE9BE9A59DC7}" srcId="{80CC42F2-6ADB-4A2A-A9AD-3FA8697DC677}" destId="{447FE602-77D7-4AEA-AC08-0E24D7AD1A67}" srcOrd="0" destOrd="0" parTransId="{B4C8EBBD-1ACF-4D69-B75B-63525643CF87}" sibTransId="{9DADB111-EBFB-4B0E-9D61-F3DF87600869}"/>
    <dgm:cxn modelId="{EB887DD2-4F44-4151-B490-D1B5F2C55D9F}" type="presParOf" srcId="{07C778FE-2B7D-4118-BFA8-D11AF31C4FBB}" destId="{0F2ED401-E275-40DD-B394-E798D5769E26}" srcOrd="0" destOrd="0" presId="urn:microsoft.com/office/officeart/2009/3/layout/CircleRelationship"/>
    <dgm:cxn modelId="{2BBEB189-D919-46F9-A5A2-9A9471C4C675}" type="presParOf" srcId="{07C778FE-2B7D-4118-BFA8-D11AF31C4FBB}" destId="{482C6450-B989-493B-9C28-ECFB1E1E78E3}" srcOrd="1" destOrd="0" presId="urn:microsoft.com/office/officeart/2009/3/layout/CircleRelationship"/>
    <dgm:cxn modelId="{60B35467-6330-4238-8683-C378C9C931AD}" type="presParOf" srcId="{07C778FE-2B7D-4118-BFA8-D11AF31C4FBB}" destId="{95106B36-7BCE-4E9C-BCAC-71FF8C3A1C4A}" srcOrd="2" destOrd="0" presId="urn:microsoft.com/office/officeart/2009/3/layout/CircleRelationship"/>
    <dgm:cxn modelId="{BCB36F60-E353-4915-93E6-04384A1BF25C}" type="presParOf" srcId="{07C778FE-2B7D-4118-BFA8-D11AF31C4FBB}" destId="{F0291F3E-3A16-427C-BF3A-25B06DCF142F}" srcOrd="3" destOrd="0" presId="urn:microsoft.com/office/officeart/2009/3/layout/CircleRelationship"/>
    <dgm:cxn modelId="{9960708F-FCFA-4AAE-AA4D-31C1A0EE8066}" type="presParOf" srcId="{07C778FE-2B7D-4118-BFA8-D11AF31C4FBB}" destId="{A9BFBBBB-769E-4B30-B3D6-DE93BD1F3507}" srcOrd="4" destOrd="0" presId="urn:microsoft.com/office/officeart/2009/3/layout/CircleRelationship"/>
    <dgm:cxn modelId="{4FA880F9-DC0C-41F4-A806-A40D7FB8F04C}" type="presParOf" srcId="{07C778FE-2B7D-4118-BFA8-D11AF31C4FBB}" destId="{DAC2CC20-CEF9-42D9-9D1E-8AFBAA71EC32}" srcOrd="5" destOrd="0" presId="urn:microsoft.com/office/officeart/2009/3/layout/CircleRelationship"/>
    <dgm:cxn modelId="{0B06D245-420F-412E-93A3-761C816843E5}" type="presParOf" srcId="{07C778FE-2B7D-4118-BFA8-D11AF31C4FBB}" destId="{EC8166EA-D8B2-4457-9C1A-ADD40DD6F280}" srcOrd="6" destOrd="0" presId="urn:microsoft.com/office/officeart/2009/3/layout/CircleRelationship"/>
    <dgm:cxn modelId="{77FFF5EB-B9CB-4386-A2D9-07A7F46DC472}" type="presParOf" srcId="{07C778FE-2B7D-4118-BFA8-D11AF31C4FBB}" destId="{11400451-1DDD-463A-9C0C-BC0BEDA6368E}" srcOrd="7" destOrd="0" presId="urn:microsoft.com/office/officeart/2009/3/layout/CircleRelationship"/>
    <dgm:cxn modelId="{3B64E950-9D0C-4BB4-A810-ADDCAD0A49AD}" type="presParOf" srcId="{07C778FE-2B7D-4118-BFA8-D11AF31C4FBB}" destId="{54EFDCF2-48CC-48FB-9738-20E85EE54D2E}" srcOrd="8" destOrd="0" presId="urn:microsoft.com/office/officeart/2009/3/layout/CircleRelationship"/>
    <dgm:cxn modelId="{F139AEE0-29C1-4437-A89A-1B21FDC44C99}" type="presParOf" srcId="{54EFDCF2-48CC-48FB-9738-20E85EE54D2E}" destId="{EA38EE28-BA1F-45D5-BF0B-39D8A172A5A4}" srcOrd="0" destOrd="0" presId="urn:microsoft.com/office/officeart/2009/3/layout/CircleRelationship"/>
    <dgm:cxn modelId="{FA76FCC7-E911-48FA-A6BE-037EC46326B3}" type="presParOf" srcId="{07C778FE-2B7D-4118-BFA8-D11AF31C4FBB}" destId="{6427C32C-DE92-4117-A944-9FBF97D85FE1}" srcOrd="9" destOrd="0" presId="urn:microsoft.com/office/officeart/2009/3/layout/CircleRelationship"/>
    <dgm:cxn modelId="{4EAE99C8-0F37-424D-9A6E-A3DFC4E9F775}" type="presParOf" srcId="{6427C32C-DE92-4117-A944-9FBF97D85FE1}" destId="{79C51AC2-2512-4BD0-A203-4E259B69BE5D}" srcOrd="0" destOrd="0" presId="urn:microsoft.com/office/officeart/2009/3/layout/CircleRelationship"/>
    <dgm:cxn modelId="{DCB77BC3-5A37-4085-BB9E-9F741C91F6CE}" type="presParOf" srcId="{07C778FE-2B7D-4118-BFA8-D11AF31C4FBB}" destId="{226A3A06-B4C4-4B49-9577-6CC3697C941D}" srcOrd="10" destOrd="0" presId="urn:microsoft.com/office/officeart/2009/3/layout/CircleRelationship"/>
    <dgm:cxn modelId="{5F5D682B-ADD4-48AF-B345-6B529EACEF1D}" type="presParOf" srcId="{07C778FE-2B7D-4118-BFA8-D11AF31C4FBB}" destId="{7D1F8962-3167-4048-8EA0-956DC26A3800}" srcOrd="11" destOrd="0" presId="urn:microsoft.com/office/officeart/2009/3/layout/CircleRelationship"/>
    <dgm:cxn modelId="{E6A2F558-0FB1-4D86-94C3-7A9C9105A58F}" type="presParOf" srcId="{7D1F8962-3167-4048-8EA0-956DC26A3800}" destId="{D22836FD-4133-48E9-8C6C-C54587A54516}" srcOrd="0" destOrd="0" presId="urn:microsoft.com/office/officeart/2009/3/layout/CircleRelationship"/>
    <dgm:cxn modelId="{5617F9DB-DB0F-4FB1-BD6F-EFC92A9228BF}" type="presParOf" srcId="{07C778FE-2B7D-4118-BFA8-D11AF31C4FBB}" destId="{61027EA8-260A-4DD9-A1EE-125AF43ADCF8}" srcOrd="12" destOrd="0" presId="urn:microsoft.com/office/officeart/2009/3/layout/CircleRelationship"/>
    <dgm:cxn modelId="{42CE2955-9370-473E-95E2-4179E6DBFC17}" type="presParOf" srcId="{61027EA8-260A-4DD9-A1EE-125AF43ADCF8}" destId="{5C2833F8-4895-430A-ABF2-02B8CD6D1128}" srcOrd="0" destOrd="0" presId="urn:microsoft.com/office/officeart/2009/3/layout/CircleRelationship"/>
    <dgm:cxn modelId="{7394A9A9-D21A-430C-9543-BD14F5A16E48}" type="presParOf" srcId="{07C778FE-2B7D-4118-BFA8-D11AF31C4FBB}" destId="{A9E1DF5E-4B86-4DF7-BDDA-F50D5E1CEFEC}" srcOrd="13" destOrd="0" presId="urn:microsoft.com/office/officeart/2009/3/layout/CircleRelationship"/>
    <dgm:cxn modelId="{C46746C1-CA1C-42F3-9B77-A81D7C2BA6F3}" type="presParOf" srcId="{A9E1DF5E-4B86-4DF7-BDDA-F50D5E1CEFEC}" destId="{F5E20F5E-619F-416B-A314-19BEFF75555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15E4C-A9AA-4DE5-9591-3CDA24115D1C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176C5906-C818-4A65-B356-E1FF8A8622A9}">
      <dgm:prSet/>
      <dgm:spPr/>
      <dgm:t>
        <a:bodyPr/>
        <a:lstStyle/>
        <a:p>
          <a:r>
            <a:rPr lang="en-US" b="0" i="0"/>
            <a:t>So many students are not reading proficiently</a:t>
          </a:r>
          <a:endParaRPr lang="en-US"/>
        </a:p>
      </dgm:t>
    </dgm:pt>
    <dgm:pt modelId="{0ADCFC94-BF36-485C-B656-4BEC8649B302}" type="parTrans" cxnId="{62E1C460-4863-4670-B1A4-065EF34483E8}">
      <dgm:prSet/>
      <dgm:spPr/>
      <dgm:t>
        <a:bodyPr/>
        <a:lstStyle/>
        <a:p>
          <a:endParaRPr lang="en-US"/>
        </a:p>
      </dgm:t>
    </dgm:pt>
    <dgm:pt modelId="{E326D48D-0FC2-4C66-BD03-3851548F04F3}" type="sibTrans" cxnId="{62E1C460-4863-4670-B1A4-065EF34483E8}">
      <dgm:prSet/>
      <dgm:spPr/>
      <dgm:t>
        <a:bodyPr/>
        <a:lstStyle/>
        <a:p>
          <a:endParaRPr lang="en-US"/>
        </a:p>
      </dgm:t>
    </dgm:pt>
    <dgm:pt modelId="{3A68BFC3-90B4-4F2D-906B-14B1E5D12D52}">
      <dgm:prSet/>
      <dgm:spPr/>
      <dgm:t>
        <a:bodyPr/>
        <a:lstStyle/>
        <a:p>
          <a:r>
            <a:rPr lang="en-US" b="0" i="0"/>
            <a:t>Struggling readers are not receiving the support they need to “close the gap”</a:t>
          </a:r>
          <a:endParaRPr lang="en-US"/>
        </a:p>
      </dgm:t>
    </dgm:pt>
    <dgm:pt modelId="{6C8DA191-2C6B-4688-80C2-368B8BBA750D}" type="parTrans" cxnId="{48BA19C5-2E31-4801-AF8B-29B01B195676}">
      <dgm:prSet/>
      <dgm:spPr/>
      <dgm:t>
        <a:bodyPr/>
        <a:lstStyle/>
        <a:p>
          <a:endParaRPr lang="en-US"/>
        </a:p>
      </dgm:t>
    </dgm:pt>
    <dgm:pt modelId="{9B74FF73-FC91-46F5-927D-4083EE725366}" type="sibTrans" cxnId="{48BA19C5-2E31-4801-AF8B-29B01B195676}">
      <dgm:prSet/>
      <dgm:spPr/>
      <dgm:t>
        <a:bodyPr/>
        <a:lstStyle/>
        <a:p>
          <a:endParaRPr lang="en-US"/>
        </a:p>
      </dgm:t>
    </dgm:pt>
    <dgm:pt modelId="{FCE42FCF-7CE7-4555-AD6C-1E51BA7206BC}">
      <dgm:prSet/>
      <dgm:spPr/>
      <dgm:t>
        <a:bodyPr/>
        <a:lstStyle/>
        <a:p>
          <a:r>
            <a:rPr lang="en-US" b="0" i="0"/>
            <a:t>Reading problems are preventable</a:t>
          </a:r>
          <a:endParaRPr lang="en-US"/>
        </a:p>
      </dgm:t>
    </dgm:pt>
    <dgm:pt modelId="{A2DB4F99-7CF5-48C2-9B1E-2F3D860D5003}" type="parTrans" cxnId="{EF42D4AF-3485-48A4-959A-09A29175671E}">
      <dgm:prSet/>
      <dgm:spPr/>
      <dgm:t>
        <a:bodyPr/>
        <a:lstStyle/>
        <a:p>
          <a:endParaRPr lang="en-US"/>
        </a:p>
      </dgm:t>
    </dgm:pt>
    <dgm:pt modelId="{C80E718D-0165-42B8-A997-701A2E53D07D}" type="sibTrans" cxnId="{EF42D4AF-3485-48A4-959A-09A29175671E}">
      <dgm:prSet/>
      <dgm:spPr/>
      <dgm:t>
        <a:bodyPr/>
        <a:lstStyle/>
        <a:p>
          <a:endParaRPr lang="en-US"/>
        </a:p>
      </dgm:t>
    </dgm:pt>
    <dgm:pt modelId="{E517F4BB-71B0-4C2C-8648-7F8250E9C862}">
      <dgm:prSet/>
      <dgm:spPr/>
      <dgm:t>
        <a:bodyPr/>
        <a:lstStyle/>
        <a:p>
          <a:r>
            <a:rPr lang="en-US" b="0" i="0"/>
            <a:t>We can do better together if we follow the body of evidence from scientific work</a:t>
          </a:r>
          <a:endParaRPr lang="en-US"/>
        </a:p>
      </dgm:t>
    </dgm:pt>
    <dgm:pt modelId="{EE9E6FCA-866A-4491-AF4F-38CE14ECA64E}" type="parTrans" cxnId="{C034FE22-3FC1-4BA6-A87D-1B4490D03E89}">
      <dgm:prSet/>
      <dgm:spPr/>
      <dgm:t>
        <a:bodyPr/>
        <a:lstStyle/>
        <a:p>
          <a:endParaRPr lang="en-US"/>
        </a:p>
      </dgm:t>
    </dgm:pt>
    <dgm:pt modelId="{8488EAA1-018B-4495-B421-0D3F0E44BECE}" type="sibTrans" cxnId="{C034FE22-3FC1-4BA6-A87D-1B4490D03E89}">
      <dgm:prSet/>
      <dgm:spPr/>
      <dgm:t>
        <a:bodyPr/>
        <a:lstStyle/>
        <a:p>
          <a:endParaRPr lang="en-US"/>
        </a:p>
      </dgm:t>
    </dgm:pt>
    <dgm:pt modelId="{B8D66677-0307-4D6F-9A7C-CF479E705996}" type="pres">
      <dgm:prSet presAssocID="{0CA15E4C-A9AA-4DE5-9591-3CDA24115D1C}" presName="vert0" presStyleCnt="0">
        <dgm:presLayoutVars>
          <dgm:dir/>
          <dgm:animOne val="branch"/>
          <dgm:animLvl val="lvl"/>
        </dgm:presLayoutVars>
      </dgm:prSet>
      <dgm:spPr/>
    </dgm:pt>
    <dgm:pt modelId="{FB76B4F2-FD6C-44E5-807C-453F4F12AAE0}" type="pres">
      <dgm:prSet presAssocID="{176C5906-C818-4A65-B356-E1FF8A8622A9}" presName="thickLine" presStyleLbl="alignNode1" presStyleIdx="0" presStyleCnt="4"/>
      <dgm:spPr/>
    </dgm:pt>
    <dgm:pt modelId="{99F61D69-3C3F-452C-807D-0CCC9BB1C08E}" type="pres">
      <dgm:prSet presAssocID="{176C5906-C818-4A65-B356-E1FF8A8622A9}" presName="horz1" presStyleCnt="0"/>
      <dgm:spPr/>
    </dgm:pt>
    <dgm:pt modelId="{39618552-E10B-4F8D-B847-91AA17103ECD}" type="pres">
      <dgm:prSet presAssocID="{176C5906-C818-4A65-B356-E1FF8A8622A9}" presName="tx1" presStyleLbl="revTx" presStyleIdx="0" presStyleCnt="4"/>
      <dgm:spPr/>
    </dgm:pt>
    <dgm:pt modelId="{29D0B062-A4EF-444C-8B0B-AB59D836B559}" type="pres">
      <dgm:prSet presAssocID="{176C5906-C818-4A65-B356-E1FF8A8622A9}" presName="vert1" presStyleCnt="0"/>
      <dgm:spPr/>
    </dgm:pt>
    <dgm:pt modelId="{DA2646C8-6C05-43D1-9FAC-E4CDB1F4DD2D}" type="pres">
      <dgm:prSet presAssocID="{3A68BFC3-90B4-4F2D-906B-14B1E5D12D52}" presName="thickLine" presStyleLbl="alignNode1" presStyleIdx="1" presStyleCnt="4"/>
      <dgm:spPr/>
    </dgm:pt>
    <dgm:pt modelId="{32E68575-B1D7-446F-B3A8-F328E65229BC}" type="pres">
      <dgm:prSet presAssocID="{3A68BFC3-90B4-4F2D-906B-14B1E5D12D52}" presName="horz1" presStyleCnt="0"/>
      <dgm:spPr/>
    </dgm:pt>
    <dgm:pt modelId="{2EDC5C76-036F-4C82-BFD3-47BC76245476}" type="pres">
      <dgm:prSet presAssocID="{3A68BFC3-90B4-4F2D-906B-14B1E5D12D52}" presName="tx1" presStyleLbl="revTx" presStyleIdx="1" presStyleCnt="4"/>
      <dgm:spPr/>
    </dgm:pt>
    <dgm:pt modelId="{20E8D40D-4F44-42BC-92D3-C1592E773542}" type="pres">
      <dgm:prSet presAssocID="{3A68BFC3-90B4-4F2D-906B-14B1E5D12D52}" presName="vert1" presStyleCnt="0"/>
      <dgm:spPr/>
    </dgm:pt>
    <dgm:pt modelId="{7644E3F4-1FC0-4153-9293-5E18F9A7EF07}" type="pres">
      <dgm:prSet presAssocID="{FCE42FCF-7CE7-4555-AD6C-1E51BA7206BC}" presName="thickLine" presStyleLbl="alignNode1" presStyleIdx="2" presStyleCnt="4"/>
      <dgm:spPr/>
    </dgm:pt>
    <dgm:pt modelId="{1132E60D-A0A0-4DFB-810E-5CDB9208232B}" type="pres">
      <dgm:prSet presAssocID="{FCE42FCF-7CE7-4555-AD6C-1E51BA7206BC}" presName="horz1" presStyleCnt="0"/>
      <dgm:spPr/>
    </dgm:pt>
    <dgm:pt modelId="{AE6D0845-050B-4FC9-ACFB-FA390B932AE9}" type="pres">
      <dgm:prSet presAssocID="{FCE42FCF-7CE7-4555-AD6C-1E51BA7206BC}" presName="tx1" presStyleLbl="revTx" presStyleIdx="2" presStyleCnt="4"/>
      <dgm:spPr/>
    </dgm:pt>
    <dgm:pt modelId="{A223113C-22A3-4596-8BCC-9BD21FFF3AE4}" type="pres">
      <dgm:prSet presAssocID="{FCE42FCF-7CE7-4555-AD6C-1E51BA7206BC}" presName="vert1" presStyleCnt="0"/>
      <dgm:spPr/>
    </dgm:pt>
    <dgm:pt modelId="{3B920A69-DF9A-48EF-84AE-EE6E346EB7D5}" type="pres">
      <dgm:prSet presAssocID="{E517F4BB-71B0-4C2C-8648-7F8250E9C862}" presName="thickLine" presStyleLbl="alignNode1" presStyleIdx="3" presStyleCnt="4"/>
      <dgm:spPr/>
    </dgm:pt>
    <dgm:pt modelId="{7B86A645-A3DD-42F2-B582-F94A89DA0747}" type="pres">
      <dgm:prSet presAssocID="{E517F4BB-71B0-4C2C-8648-7F8250E9C862}" presName="horz1" presStyleCnt="0"/>
      <dgm:spPr/>
    </dgm:pt>
    <dgm:pt modelId="{3898347C-3DF3-43F1-AA45-02A7EE54A2CE}" type="pres">
      <dgm:prSet presAssocID="{E517F4BB-71B0-4C2C-8648-7F8250E9C862}" presName="tx1" presStyleLbl="revTx" presStyleIdx="3" presStyleCnt="4"/>
      <dgm:spPr/>
    </dgm:pt>
    <dgm:pt modelId="{CDCAC5B5-41DF-417F-9660-B1DB2C93961C}" type="pres">
      <dgm:prSet presAssocID="{E517F4BB-71B0-4C2C-8648-7F8250E9C862}" presName="vert1" presStyleCnt="0"/>
      <dgm:spPr/>
    </dgm:pt>
  </dgm:ptLst>
  <dgm:cxnLst>
    <dgm:cxn modelId="{84638E02-3145-48B8-B713-0EADC5B940E1}" type="presOf" srcId="{E517F4BB-71B0-4C2C-8648-7F8250E9C862}" destId="{3898347C-3DF3-43F1-AA45-02A7EE54A2CE}" srcOrd="0" destOrd="0" presId="urn:microsoft.com/office/officeart/2008/layout/LinedList"/>
    <dgm:cxn modelId="{C034FE22-3FC1-4BA6-A87D-1B4490D03E89}" srcId="{0CA15E4C-A9AA-4DE5-9591-3CDA24115D1C}" destId="{E517F4BB-71B0-4C2C-8648-7F8250E9C862}" srcOrd="3" destOrd="0" parTransId="{EE9E6FCA-866A-4491-AF4F-38CE14ECA64E}" sibTransId="{8488EAA1-018B-4495-B421-0D3F0E44BECE}"/>
    <dgm:cxn modelId="{62E1C460-4863-4670-B1A4-065EF34483E8}" srcId="{0CA15E4C-A9AA-4DE5-9591-3CDA24115D1C}" destId="{176C5906-C818-4A65-B356-E1FF8A8622A9}" srcOrd="0" destOrd="0" parTransId="{0ADCFC94-BF36-485C-B656-4BEC8649B302}" sibTransId="{E326D48D-0FC2-4C66-BD03-3851548F04F3}"/>
    <dgm:cxn modelId="{19186667-8BCC-4336-B8B6-643B7E36EAE1}" type="presOf" srcId="{3A68BFC3-90B4-4F2D-906B-14B1E5D12D52}" destId="{2EDC5C76-036F-4C82-BFD3-47BC76245476}" srcOrd="0" destOrd="0" presId="urn:microsoft.com/office/officeart/2008/layout/LinedList"/>
    <dgm:cxn modelId="{717097A7-6939-41C7-AB30-F007446DC32E}" type="presOf" srcId="{0CA15E4C-A9AA-4DE5-9591-3CDA24115D1C}" destId="{B8D66677-0307-4D6F-9A7C-CF479E705996}" srcOrd="0" destOrd="0" presId="urn:microsoft.com/office/officeart/2008/layout/LinedList"/>
    <dgm:cxn modelId="{EF42D4AF-3485-48A4-959A-09A29175671E}" srcId="{0CA15E4C-A9AA-4DE5-9591-3CDA24115D1C}" destId="{FCE42FCF-7CE7-4555-AD6C-1E51BA7206BC}" srcOrd="2" destOrd="0" parTransId="{A2DB4F99-7CF5-48C2-9B1E-2F3D860D5003}" sibTransId="{C80E718D-0165-42B8-A997-701A2E53D07D}"/>
    <dgm:cxn modelId="{38F6D3BB-720A-40DE-A998-F546F42A29B8}" type="presOf" srcId="{FCE42FCF-7CE7-4555-AD6C-1E51BA7206BC}" destId="{AE6D0845-050B-4FC9-ACFB-FA390B932AE9}" srcOrd="0" destOrd="0" presId="urn:microsoft.com/office/officeart/2008/layout/LinedList"/>
    <dgm:cxn modelId="{48BA19C5-2E31-4801-AF8B-29B01B195676}" srcId="{0CA15E4C-A9AA-4DE5-9591-3CDA24115D1C}" destId="{3A68BFC3-90B4-4F2D-906B-14B1E5D12D52}" srcOrd="1" destOrd="0" parTransId="{6C8DA191-2C6B-4688-80C2-368B8BBA750D}" sibTransId="{9B74FF73-FC91-46F5-927D-4083EE725366}"/>
    <dgm:cxn modelId="{CD4356CA-AC27-4054-8DEE-FC707B99177B}" type="presOf" srcId="{176C5906-C818-4A65-B356-E1FF8A8622A9}" destId="{39618552-E10B-4F8D-B847-91AA17103ECD}" srcOrd="0" destOrd="0" presId="urn:microsoft.com/office/officeart/2008/layout/LinedList"/>
    <dgm:cxn modelId="{C70E901D-7A3E-43BD-AD30-E2E0F931CBC9}" type="presParOf" srcId="{B8D66677-0307-4D6F-9A7C-CF479E705996}" destId="{FB76B4F2-FD6C-44E5-807C-453F4F12AAE0}" srcOrd="0" destOrd="0" presId="urn:microsoft.com/office/officeart/2008/layout/LinedList"/>
    <dgm:cxn modelId="{9042FA8C-C144-4841-A716-AC142FB24376}" type="presParOf" srcId="{B8D66677-0307-4D6F-9A7C-CF479E705996}" destId="{99F61D69-3C3F-452C-807D-0CCC9BB1C08E}" srcOrd="1" destOrd="0" presId="urn:microsoft.com/office/officeart/2008/layout/LinedList"/>
    <dgm:cxn modelId="{99965CF9-F583-4708-A96E-51FA9E9154DB}" type="presParOf" srcId="{99F61D69-3C3F-452C-807D-0CCC9BB1C08E}" destId="{39618552-E10B-4F8D-B847-91AA17103ECD}" srcOrd="0" destOrd="0" presId="urn:microsoft.com/office/officeart/2008/layout/LinedList"/>
    <dgm:cxn modelId="{6AC615A0-D175-4A65-8AEC-BE5BB48D326E}" type="presParOf" srcId="{99F61D69-3C3F-452C-807D-0CCC9BB1C08E}" destId="{29D0B062-A4EF-444C-8B0B-AB59D836B559}" srcOrd="1" destOrd="0" presId="urn:microsoft.com/office/officeart/2008/layout/LinedList"/>
    <dgm:cxn modelId="{1B0A7723-38E7-401E-93BE-7D355EA7710F}" type="presParOf" srcId="{B8D66677-0307-4D6F-9A7C-CF479E705996}" destId="{DA2646C8-6C05-43D1-9FAC-E4CDB1F4DD2D}" srcOrd="2" destOrd="0" presId="urn:microsoft.com/office/officeart/2008/layout/LinedList"/>
    <dgm:cxn modelId="{03A2C981-7538-4783-9A05-B010F5FBA929}" type="presParOf" srcId="{B8D66677-0307-4D6F-9A7C-CF479E705996}" destId="{32E68575-B1D7-446F-B3A8-F328E65229BC}" srcOrd="3" destOrd="0" presId="urn:microsoft.com/office/officeart/2008/layout/LinedList"/>
    <dgm:cxn modelId="{B5B5BFED-B93B-4E38-A264-BBD8A9175097}" type="presParOf" srcId="{32E68575-B1D7-446F-B3A8-F328E65229BC}" destId="{2EDC5C76-036F-4C82-BFD3-47BC76245476}" srcOrd="0" destOrd="0" presId="urn:microsoft.com/office/officeart/2008/layout/LinedList"/>
    <dgm:cxn modelId="{ABA29D82-73FF-4FCA-9D0D-7AD85C46CDE2}" type="presParOf" srcId="{32E68575-B1D7-446F-B3A8-F328E65229BC}" destId="{20E8D40D-4F44-42BC-92D3-C1592E773542}" srcOrd="1" destOrd="0" presId="urn:microsoft.com/office/officeart/2008/layout/LinedList"/>
    <dgm:cxn modelId="{84E16D9B-A97C-4CA3-B673-7ECF36D0C85D}" type="presParOf" srcId="{B8D66677-0307-4D6F-9A7C-CF479E705996}" destId="{7644E3F4-1FC0-4153-9293-5E18F9A7EF07}" srcOrd="4" destOrd="0" presId="urn:microsoft.com/office/officeart/2008/layout/LinedList"/>
    <dgm:cxn modelId="{D8B259F3-74FA-4E45-91D1-2FEA38949E2D}" type="presParOf" srcId="{B8D66677-0307-4D6F-9A7C-CF479E705996}" destId="{1132E60D-A0A0-4DFB-810E-5CDB9208232B}" srcOrd="5" destOrd="0" presId="urn:microsoft.com/office/officeart/2008/layout/LinedList"/>
    <dgm:cxn modelId="{21F6334E-F2CF-4BF8-A9FF-9BF181A23175}" type="presParOf" srcId="{1132E60D-A0A0-4DFB-810E-5CDB9208232B}" destId="{AE6D0845-050B-4FC9-ACFB-FA390B932AE9}" srcOrd="0" destOrd="0" presId="urn:microsoft.com/office/officeart/2008/layout/LinedList"/>
    <dgm:cxn modelId="{3549B552-7BA1-4CAC-A794-FFE16602D0BE}" type="presParOf" srcId="{1132E60D-A0A0-4DFB-810E-5CDB9208232B}" destId="{A223113C-22A3-4596-8BCC-9BD21FFF3AE4}" srcOrd="1" destOrd="0" presId="urn:microsoft.com/office/officeart/2008/layout/LinedList"/>
    <dgm:cxn modelId="{0EF71913-99F9-43C9-BCD7-B9F2F53501D5}" type="presParOf" srcId="{B8D66677-0307-4D6F-9A7C-CF479E705996}" destId="{3B920A69-DF9A-48EF-84AE-EE6E346EB7D5}" srcOrd="6" destOrd="0" presId="urn:microsoft.com/office/officeart/2008/layout/LinedList"/>
    <dgm:cxn modelId="{7735020E-4B51-432B-A614-104B9325BC4B}" type="presParOf" srcId="{B8D66677-0307-4D6F-9A7C-CF479E705996}" destId="{7B86A645-A3DD-42F2-B582-F94A89DA0747}" srcOrd="7" destOrd="0" presId="urn:microsoft.com/office/officeart/2008/layout/LinedList"/>
    <dgm:cxn modelId="{BF108B61-6617-477B-82ED-A4C35DAD65B7}" type="presParOf" srcId="{7B86A645-A3DD-42F2-B582-F94A89DA0747}" destId="{3898347C-3DF3-43F1-AA45-02A7EE54A2CE}" srcOrd="0" destOrd="0" presId="urn:microsoft.com/office/officeart/2008/layout/LinedList"/>
    <dgm:cxn modelId="{61B2BCE8-CA43-4B3C-B46F-8CBB7299CF2F}" type="presParOf" srcId="{7B86A645-A3DD-42F2-B582-F94A89DA0747}" destId="{CDCAC5B5-41DF-417F-9660-B1DB2C9396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ED401-E275-40DD-B394-E798D5769E26}">
      <dsp:nvSpPr>
        <dsp:cNvPr id="0" name=""/>
        <dsp:cNvSpPr/>
      </dsp:nvSpPr>
      <dsp:spPr>
        <a:xfrm>
          <a:off x="2397350" y="158555"/>
          <a:ext cx="3480163" cy="3480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Improve learning and outcomes for all students</a:t>
          </a:r>
          <a:endParaRPr lang="en-US" sz="2400" kern="1200" dirty="0"/>
        </a:p>
      </dsp:txBody>
      <dsp:txXfrm>
        <a:off x="2907008" y="668202"/>
        <a:ext cx="2460847" cy="2460794"/>
      </dsp:txXfrm>
    </dsp:sp>
    <dsp:sp modelId="{482C6450-B989-493B-9C28-ECFB1E1E78E3}">
      <dsp:nvSpPr>
        <dsp:cNvPr id="0" name=""/>
        <dsp:cNvSpPr/>
      </dsp:nvSpPr>
      <dsp:spPr>
        <a:xfrm>
          <a:off x="4383056" y="0"/>
          <a:ext cx="387044" cy="3870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6B36-7BCE-4E9C-BCAC-71FF8C3A1C4A}">
      <dsp:nvSpPr>
        <dsp:cNvPr id="0" name=""/>
        <dsp:cNvSpPr/>
      </dsp:nvSpPr>
      <dsp:spPr>
        <a:xfrm>
          <a:off x="3466577" y="3380076"/>
          <a:ext cx="280251" cy="280521"/>
        </a:xfrm>
        <a:prstGeom prst="ellipse">
          <a:avLst/>
        </a:prstGeom>
        <a:solidFill>
          <a:schemeClr val="accent5">
            <a:hueOff val="609219"/>
            <a:satOff val="6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91F3E-3A16-427C-BF3A-25B06DCF142F}">
      <dsp:nvSpPr>
        <dsp:cNvPr id="0" name=""/>
        <dsp:cNvSpPr/>
      </dsp:nvSpPr>
      <dsp:spPr>
        <a:xfrm>
          <a:off x="6101456" y="1570918"/>
          <a:ext cx="280251" cy="280521"/>
        </a:xfrm>
        <a:prstGeom prst="ellipse">
          <a:avLst/>
        </a:prstGeom>
        <a:solidFill>
          <a:schemeClr val="accent5">
            <a:hueOff val="1218439"/>
            <a:satOff val="132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FBBBB-769E-4B30-B3D6-DE93BD1F3507}">
      <dsp:nvSpPr>
        <dsp:cNvPr id="0" name=""/>
        <dsp:cNvSpPr/>
      </dsp:nvSpPr>
      <dsp:spPr>
        <a:xfrm>
          <a:off x="4760392" y="3678486"/>
          <a:ext cx="387044" cy="387037"/>
        </a:xfrm>
        <a:prstGeom prst="ellipse">
          <a:avLst/>
        </a:prstGeom>
        <a:solidFill>
          <a:schemeClr val="accent5">
            <a:hueOff val="1827658"/>
            <a:satOff val="199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2CC20-CEF9-42D9-9D1E-8AFBAA71EC32}">
      <dsp:nvSpPr>
        <dsp:cNvPr id="0" name=""/>
        <dsp:cNvSpPr/>
      </dsp:nvSpPr>
      <dsp:spPr>
        <a:xfrm>
          <a:off x="3546186" y="550065"/>
          <a:ext cx="280251" cy="280521"/>
        </a:xfrm>
        <a:prstGeom prst="ellipse">
          <a:avLst/>
        </a:prstGeom>
        <a:solidFill>
          <a:schemeClr val="accent5">
            <a:hueOff val="2436877"/>
            <a:satOff val="26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166EA-D8B2-4457-9C1A-ADD40DD6F280}">
      <dsp:nvSpPr>
        <dsp:cNvPr id="0" name=""/>
        <dsp:cNvSpPr/>
      </dsp:nvSpPr>
      <dsp:spPr>
        <a:xfrm>
          <a:off x="2662715" y="2154727"/>
          <a:ext cx="280251" cy="280521"/>
        </a:xfrm>
        <a:prstGeom prst="ellipse">
          <a:avLst/>
        </a:prstGeom>
        <a:solidFill>
          <a:schemeClr val="accent5">
            <a:hueOff val="3046097"/>
            <a:satOff val="33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00451-1DDD-463A-9C0C-BC0BEDA6368E}">
      <dsp:nvSpPr>
        <dsp:cNvPr id="0" name=""/>
        <dsp:cNvSpPr/>
      </dsp:nvSpPr>
      <dsp:spPr>
        <a:xfrm>
          <a:off x="1310002" y="786678"/>
          <a:ext cx="1414847" cy="1414395"/>
        </a:xfrm>
        <a:prstGeom prst="ellipse">
          <a:avLst/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Shared under-standing</a:t>
          </a:r>
          <a:endParaRPr lang="en-US" sz="1600" kern="1200" dirty="0"/>
        </a:p>
      </dsp:txBody>
      <dsp:txXfrm>
        <a:off x="1517202" y="993811"/>
        <a:ext cx="1000447" cy="1000129"/>
      </dsp:txXfrm>
    </dsp:sp>
    <dsp:sp modelId="{EA38EE28-BA1F-45D5-BF0B-39D8A172A5A4}">
      <dsp:nvSpPr>
        <dsp:cNvPr id="0" name=""/>
        <dsp:cNvSpPr/>
      </dsp:nvSpPr>
      <dsp:spPr>
        <a:xfrm>
          <a:off x="3991481" y="562261"/>
          <a:ext cx="387044" cy="387037"/>
        </a:xfrm>
        <a:prstGeom prst="ellipse">
          <a:avLst/>
        </a:prstGeom>
        <a:solidFill>
          <a:schemeClr val="accent5">
            <a:hueOff val="4264536"/>
            <a:satOff val="464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1AC2-2512-4BD0-A203-4E259B69BE5D}">
      <dsp:nvSpPr>
        <dsp:cNvPr id="0" name=""/>
        <dsp:cNvSpPr/>
      </dsp:nvSpPr>
      <dsp:spPr>
        <a:xfrm>
          <a:off x="1442684" y="2615758"/>
          <a:ext cx="699657" cy="699676"/>
        </a:xfrm>
        <a:prstGeom prst="ellipse">
          <a:avLst/>
        </a:prstGeom>
        <a:solidFill>
          <a:schemeClr val="accent5">
            <a:hueOff val="4873755"/>
            <a:satOff val="530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A3A06-B4C4-4B49-9577-6CC3697C941D}">
      <dsp:nvSpPr>
        <dsp:cNvPr id="0" name=""/>
        <dsp:cNvSpPr/>
      </dsp:nvSpPr>
      <dsp:spPr>
        <a:xfrm>
          <a:off x="6234138" y="121152"/>
          <a:ext cx="1414847" cy="1414395"/>
        </a:xfrm>
        <a:prstGeom prst="ellipse">
          <a:avLst/>
        </a:prstGeom>
        <a:solidFill>
          <a:schemeClr val="accent5">
            <a:hueOff val="5482974"/>
            <a:satOff val="596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Collective </a:t>
          </a:r>
          <a:r>
            <a:rPr lang="en-US" sz="1600" b="0" i="0" kern="1200" dirty="0"/>
            <a:t>action</a:t>
          </a:r>
          <a:endParaRPr lang="en-US" sz="1600" kern="1200" dirty="0"/>
        </a:p>
      </dsp:txBody>
      <dsp:txXfrm>
        <a:off x="6441338" y="328285"/>
        <a:ext cx="1000447" cy="1000129"/>
      </dsp:txXfrm>
    </dsp:sp>
    <dsp:sp modelId="{D22836FD-4133-48E9-8C6C-C54587A54516}">
      <dsp:nvSpPr>
        <dsp:cNvPr id="0" name=""/>
        <dsp:cNvSpPr/>
      </dsp:nvSpPr>
      <dsp:spPr>
        <a:xfrm>
          <a:off x="5603088" y="1097691"/>
          <a:ext cx="387044" cy="387037"/>
        </a:xfrm>
        <a:prstGeom prst="ellipse">
          <a:avLst/>
        </a:prstGeom>
        <a:solidFill>
          <a:schemeClr val="accent5">
            <a:hueOff val="6092194"/>
            <a:satOff val="662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33F8-4895-430A-ABF2-02B8CD6D1128}">
      <dsp:nvSpPr>
        <dsp:cNvPr id="0" name=""/>
        <dsp:cNvSpPr/>
      </dsp:nvSpPr>
      <dsp:spPr>
        <a:xfrm>
          <a:off x="1176672" y="3448377"/>
          <a:ext cx="280251" cy="280521"/>
        </a:xfrm>
        <a:prstGeom prst="ellipse">
          <a:avLst/>
        </a:prstGeom>
        <a:solidFill>
          <a:schemeClr val="accent5">
            <a:hueOff val="6701413"/>
            <a:satOff val="729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20F5E-619F-416B-A314-19BEFF755556}">
      <dsp:nvSpPr>
        <dsp:cNvPr id="0" name=""/>
        <dsp:cNvSpPr/>
      </dsp:nvSpPr>
      <dsp:spPr>
        <a:xfrm>
          <a:off x="3971417" y="3049143"/>
          <a:ext cx="280251" cy="280521"/>
        </a:xfrm>
        <a:prstGeom prst="ellipse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6B4F2-FD6C-44E5-807C-453F4F12AAE0}">
      <dsp:nvSpPr>
        <dsp:cNvPr id="0" name=""/>
        <dsp:cNvSpPr/>
      </dsp:nvSpPr>
      <dsp:spPr>
        <a:xfrm>
          <a:off x="0" y="0"/>
          <a:ext cx="67576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18552-E10B-4F8D-B847-91AA17103ECD}">
      <dsp:nvSpPr>
        <dsp:cNvPr id="0" name=""/>
        <dsp:cNvSpPr/>
      </dsp:nvSpPr>
      <dsp:spPr>
        <a:xfrm>
          <a:off x="0" y="0"/>
          <a:ext cx="6757654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So many students are not reading proficiently</a:t>
          </a:r>
          <a:endParaRPr lang="en-US" sz="2300" kern="1200"/>
        </a:p>
      </dsp:txBody>
      <dsp:txXfrm>
        <a:off x="0" y="0"/>
        <a:ext cx="6757654" cy="854074"/>
      </dsp:txXfrm>
    </dsp:sp>
    <dsp:sp modelId="{DA2646C8-6C05-43D1-9FAC-E4CDB1F4DD2D}">
      <dsp:nvSpPr>
        <dsp:cNvPr id="0" name=""/>
        <dsp:cNvSpPr/>
      </dsp:nvSpPr>
      <dsp:spPr>
        <a:xfrm>
          <a:off x="0" y="854075"/>
          <a:ext cx="67576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C5C76-036F-4C82-BFD3-47BC76245476}">
      <dsp:nvSpPr>
        <dsp:cNvPr id="0" name=""/>
        <dsp:cNvSpPr/>
      </dsp:nvSpPr>
      <dsp:spPr>
        <a:xfrm>
          <a:off x="0" y="854074"/>
          <a:ext cx="6757654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Struggling readers are not receiving the support they need to “close the gap”</a:t>
          </a:r>
          <a:endParaRPr lang="en-US" sz="2300" kern="1200"/>
        </a:p>
      </dsp:txBody>
      <dsp:txXfrm>
        <a:off x="0" y="854074"/>
        <a:ext cx="6757654" cy="854074"/>
      </dsp:txXfrm>
    </dsp:sp>
    <dsp:sp modelId="{7644E3F4-1FC0-4153-9293-5E18F9A7EF07}">
      <dsp:nvSpPr>
        <dsp:cNvPr id="0" name=""/>
        <dsp:cNvSpPr/>
      </dsp:nvSpPr>
      <dsp:spPr>
        <a:xfrm>
          <a:off x="0" y="1708150"/>
          <a:ext cx="67576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D0845-050B-4FC9-ACFB-FA390B932AE9}">
      <dsp:nvSpPr>
        <dsp:cNvPr id="0" name=""/>
        <dsp:cNvSpPr/>
      </dsp:nvSpPr>
      <dsp:spPr>
        <a:xfrm>
          <a:off x="0" y="1708149"/>
          <a:ext cx="6757654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Reading problems are preventable</a:t>
          </a:r>
          <a:endParaRPr lang="en-US" sz="2300" kern="1200"/>
        </a:p>
      </dsp:txBody>
      <dsp:txXfrm>
        <a:off x="0" y="1708149"/>
        <a:ext cx="6757654" cy="854074"/>
      </dsp:txXfrm>
    </dsp:sp>
    <dsp:sp modelId="{3B920A69-DF9A-48EF-84AE-EE6E346EB7D5}">
      <dsp:nvSpPr>
        <dsp:cNvPr id="0" name=""/>
        <dsp:cNvSpPr/>
      </dsp:nvSpPr>
      <dsp:spPr>
        <a:xfrm>
          <a:off x="0" y="2562224"/>
          <a:ext cx="675765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347C-3DF3-43F1-AA45-02A7EE54A2CE}">
      <dsp:nvSpPr>
        <dsp:cNvPr id="0" name=""/>
        <dsp:cNvSpPr/>
      </dsp:nvSpPr>
      <dsp:spPr>
        <a:xfrm>
          <a:off x="0" y="2562224"/>
          <a:ext cx="6757654" cy="8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We can do better together if we follow the body of evidence from scientific work</a:t>
          </a:r>
          <a:endParaRPr lang="en-US" sz="2300" kern="1200"/>
        </a:p>
      </dsp:txBody>
      <dsp:txXfrm>
        <a:off x="0" y="2562224"/>
        <a:ext cx="6757654" cy="854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4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EA3AA4-AF74-4508-8FD7-3BF128223EA7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6BA576B-D136-4592-917E-264E0391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7BA8-14F5-459E-A9A5-1972BA620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Ohio's P20 Collaborative: Dynamic Growth in Literacy Instruction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B5FAF-861F-4D35-B4D3-8BFE2620E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David Brobeck, ALEX PAVLIK, &amp; Jennifer Ottley</a:t>
            </a:r>
          </a:p>
        </p:txBody>
      </p:sp>
    </p:spTree>
    <p:extLst>
      <p:ext uri="{BB962C8B-B14F-4D97-AF65-F5344CB8AC3E}">
        <p14:creationId xmlns:p14="http://schemas.microsoft.com/office/powerpoint/2010/main" val="2504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2D0E-842F-4D0E-AB53-80A109FC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OUR HEARTBREAK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C30D51-460A-4034-AFD5-AE8277104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376954"/>
              </p:ext>
            </p:extLst>
          </p:nvPr>
        </p:nvGraphicFramePr>
        <p:xfrm>
          <a:off x="728234" y="2822956"/>
          <a:ext cx="6757654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AEDB15-4827-48B6-B00D-E6DB1BD703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1"/>
          <a:stretch/>
        </p:blipFill>
        <p:spPr>
          <a:xfrm>
            <a:off x="7444677" y="2822956"/>
            <a:ext cx="4535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2D0E-842F-4D0E-AB53-80A109FC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1061"/>
            <a:ext cx="8825659" cy="706964"/>
          </a:xfrm>
        </p:spPr>
        <p:txBody>
          <a:bodyPr/>
          <a:lstStyle/>
          <a:p>
            <a:pPr algn="ctr"/>
            <a:r>
              <a:rPr lang="en-US" sz="4800" b="1" dirty="0"/>
              <a:t>OUR HEARTBREAK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5EB8B1-D4B0-46ED-8B41-7ACCA5D23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6" y="1680633"/>
            <a:ext cx="7498080" cy="4997200"/>
          </a:xfrm>
        </p:spPr>
      </p:pic>
    </p:spTree>
    <p:extLst>
      <p:ext uri="{BB962C8B-B14F-4D97-AF65-F5344CB8AC3E}">
        <p14:creationId xmlns:p14="http://schemas.microsoft.com/office/powerpoint/2010/main" val="235373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4241" y="2296147"/>
            <a:ext cx="9349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latin typeface="Arial Black"/>
                <a:cs typeface="Arial Black"/>
              </a:rPr>
              <a:t>Imagine</a:t>
            </a:r>
            <a:r>
              <a:rPr lang="mr-IN" sz="9600" i="1" dirty="0">
                <a:latin typeface="Arial Black"/>
                <a:cs typeface="Arial Black"/>
              </a:rPr>
              <a:t>…</a:t>
            </a:r>
            <a:endParaRPr lang="en-US" sz="9600" i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5255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4241" y="2296147"/>
            <a:ext cx="9349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latin typeface="Arial Black"/>
                <a:cs typeface="Arial Black"/>
              </a:rPr>
              <a:t>You are a visitor!</a:t>
            </a:r>
          </a:p>
        </p:txBody>
      </p:sp>
    </p:spTree>
    <p:extLst>
      <p:ext uri="{BB962C8B-B14F-4D97-AF65-F5344CB8AC3E}">
        <p14:creationId xmlns:p14="http://schemas.microsoft.com/office/powerpoint/2010/main" val="125255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4241" y="2296147"/>
            <a:ext cx="9349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latin typeface="Arial Black"/>
                <a:cs typeface="Arial Black"/>
              </a:rPr>
              <a:t>3</a:t>
            </a:r>
            <a:r>
              <a:rPr lang="en-US" sz="6000" i="1" baseline="30000" dirty="0">
                <a:latin typeface="Arial Black"/>
                <a:cs typeface="Arial Black"/>
              </a:rPr>
              <a:t>rd</a:t>
            </a:r>
            <a:r>
              <a:rPr lang="en-US" sz="6000" i="1" dirty="0">
                <a:latin typeface="Arial Black"/>
                <a:cs typeface="Arial Black"/>
              </a:rPr>
              <a:t> Grade Test </a:t>
            </a:r>
          </a:p>
          <a:p>
            <a:pPr algn="ctr"/>
            <a:r>
              <a:rPr lang="en-US" sz="6000" i="1" dirty="0">
                <a:latin typeface="Arial Black"/>
                <a:cs typeface="Arial Black"/>
              </a:rPr>
              <a:t>87% passage rate</a:t>
            </a:r>
          </a:p>
          <a:p>
            <a:pPr algn="ctr"/>
            <a:endParaRPr lang="en-US" sz="6000" i="1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/>
            <a:r>
              <a:rPr lang="en-US" sz="6000" i="1" dirty="0">
                <a:solidFill>
                  <a:srgbClr val="0000FF"/>
                </a:solidFill>
                <a:latin typeface="Arial Black"/>
                <a:cs typeface="Arial Black"/>
              </a:rPr>
              <a:t>New district record!</a:t>
            </a:r>
          </a:p>
        </p:txBody>
      </p:sp>
    </p:spTree>
    <p:extLst>
      <p:ext uri="{BB962C8B-B14F-4D97-AF65-F5344CB8AC3E}">
        <p14:creationId xmlns:p14="http://schemas.microsoft.com/office/powerpoint/2010/main" val="125255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4241" y="2296147"/>
            <a:ext cx="9349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latin typeface="Arial Black"/>
                <a:cs typeface="Arial Black"/>
              </a:rPr>
              <a:t>“We can do better!”</a:t>
            </a:r>
          </a:p>
        </p:txBody>
      </p:sp>
    </p:spTree>
    <p:extLst>
      <p:ext uri="{BB962C8B-B14F-4D97-AF65-F5344CB8AC3E}">
        <p14:creationId xmlns:p14="http://schemas.microsoft.com/office/powerpoint/2010/main" val="125255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4241" y="2296147"/>
            <a:ext cx="9349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latin typeface="Arial Black"/>
                <a:cs typeface="Arial Black"/>
              </a:rPr>
              <a:t>“We want 95%”</a:t>
            </a:r>
          </a:p>
        </p:txBody>
      </p:sp>
    </p:spTree>
    <p:extLst>
      <p:ext uri="{BB962C8B-B14F-4D97-AF65-F5344CB8AC3E}">
        <p14:creationId xmlns:p14="http://schemas.microsoft.com/office/powerpoint/2010/main" val="285303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5346" y="2303119"/>
            <a:ext cx="969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Arial Black"/>
                <a:cs typeface="Arial Black"/>
              </a:rPr>
              <a:t>Our participants</a:t>
            </a:r>
            <a:r>
              <a:rPr lang="mr-IN" sz="5400" i="1" dirty="0">
                <a:latin typeface="Arial Black"/>
                <a:cs typeface="Arial Black"/>
              </a:rPr>
              <a:t>…</a:t>
            </a:r>
            <a:endParaRPr lang="en-US" sz="5400" i="1" dirty="0"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380" y="3355966"/>
            <a:ext cx="11517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Some come in </a:t>
            </a:r>
            <a:r>
              <a:rPr lang="en-US" sz="3600" i="1" dirty="0">
                <a:solidFill>
                  <a:srgbClr val="FF6600"/>
                </a:solidFill>
                <a:latin typeface="Arial Black"/>
                <a:cs typeface="Arial Black"/>
              </a:rPr>
              <a:t>hot and blazing</a:t>
            </a:r>
          </a:p>
          <a:p>
            <a:r>
              <a:rPr lang="en-US" sz="3600" dirty="0">
                <a:solidFill>
                  <a:srgbClr val="0000FF"/>
                </a:solidFill>
                <a:latin typeface="Arial Black"/>
                <a:cs typeface="Arial Black"/>
              </a:rPr>
              <a:t>Some are curious</a:t>
            </a:r>
          </a:p>
          <a:p>
            <a:r>
              <a:rPr lang="en-US" sz="3600" dirty="0">
                <a:latin typeface="Arial Black"/>
                <a:cs typeface="Arial Black"/>
              </a:rPr>
              <a:t>Some have had success &amp; question change</a:t>
            </a:r>
          </a:p>
          <a:p>
            <a:r>
              <a:rPr lang="en-US" sz="3600" dirty="0">
                <a:solidFill>
                  <a:srgbClr val="0000FF"/>
                </a:solidFill>
                <a:latin typeface="Arial Black"/>
                <a:cs typeface="Arial Black"/>
              </a:rPr>
              <a:t>Some resist</a:t>
            </a:r>
          </a:p>
          <a:p>
            <a:endParaRPr lang="en-US" sz="3600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r>
              <a:rPr lang="en-US" sz="3600" dirty="0">
                <a:solidFill>
                  <a:srgbClr val="0000FF"/>
                </a:solidFill>
                <a:latin typeface="Arial Black"/>
                <a:cs typeface="Arial Black"/>
              </a:rPr>
              <a:t>And it is okay</a:t>
            </a:r>
            <a:r>
              <a:rPr lang="mr-IN" sz="3600" dirty="0">
                <a:solidFill>
                  <a:srgbClr val="0000FF"/>
                </a:solidFill>
                <a:latin typeface="Arial Black"/>
                <a:cs typeface="Arial Black"/>
              </a:rPr>
              <a:t>…</a:t>
            </a:r>
            <a:endParaRPr lang="en-US" sz="3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4738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71" y="2395655"/>
            <a:ext cx="969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Arial Black"/>
                <a:cs typeface="Arial Black"/>
              </a:rPr>
              <a:t>Our participants</a:t>
            </a:r>
            <a:r>
              <a:rPr lang="mr-IN" sz="5400" i="1" dirty="0">
                <a:latin typeface="Arial Black"/>
                <a:cs typeface="Arial Black"/>
              </a:rPr>
              <a:t>…</a:t>
            </a:r>
            <a:endParaRPr lang="en-US" sz="5400" i="1" dirty="0"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305" y="3630553"/>
            <a:ext cx="11517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“And now I get what we are doing</a:t>
            </a:r>
            <a:r>
              <a:rPr lang="mr-IN" sz="3600" dirty="0">
                <a:latin typeface="Arial Black"/>
                <a:cs typeface="Arial Black"/>
              </a:rPr>
              <a:t>…</a:t>
            </a:r>
            <a:r>
              <a:rPr lang="en-US" sz="3600" dirty="0">
                <a:latin typeface="Arial Black"/>
                <a:cs typeface="Arial Black"/>
              </a:rPr>
              <a:t> with the science of reading</a:t>
            </a:r>
            <a:r>
              <a:rPr lang="mr-IN" sz="3600" dirty="0">
                <a:latin typeface="Arial Black"/>
                <a:cs typeface="Arial Black"/>
              </a:rPr>
              <a:t>…</a:t>
            </a:r>
            <a:endParaRPr lang="en-US" sz="3600" dirty="0">
              <a:latin typeface="Arial Black"/>
              <a:cs typeface="Arial Black"/>
            </a:endParaRPr>
          </a:p>
          <a:p>
            <a:endParaRPr lang="en-US" sz="3600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r>
              <a:rPr lang="en-US" sz="3600" dirty="0">
                <a:latin typeface="Arial Black"/>
                <a:cs typeface="Arial Black"/>
              </a:rPr>
              <a:t>I see the benefit and important.”</a:t>
            </a:r>
          </a:p>
          <a:p>
            <a:endParaRPr lang="en-US" sz="36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0189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Hopes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60" y="4253689"/>
            <a:ext cx="2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7062" y="2497976"/>
            <a:ext cx="96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 Black"/>
                <a:cs typeface="Arial Black"/>
              </a:rPr>
              <a:t>We will reach 95% of all learners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764" y="3909964"/>
            <a:ext cx="1151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We accept some will “jump in.”</a:t>
            </a:r>
          </a:p>
          <a:p>
            <a:r>
              <a:rPr lang="en-US" sz="3600" dirty="0">
                <a:solidFill>
                  <a:srgbClr val="0000FF"/>
                </a:solidFill>
                <a:latin typeface="Arial Black"/>
                <a:cs typeface="Arial Black"/>
              </a:rPr>
              <a:t>Others need more time.</a:t>
            </a:r>
          </a:p>
          <a:p>
            <a:r>
              <a:rPr lang="en-US" sz="3600" dirty="0">
                <a:solidFill>
                  <a:srgbClr val="000000"/>
                </a:solidFill>
                <a:latin typeface="Arial Black"/>
                <a:cs typeface="Arial Black"/>
              </a:rPr>
              <a:t>Both are important.</a:t>
            </a:r>
          </a:p>
          <a:p>
            <a:r>
              <a:rPr lang="en-US" sz="3600" dirty="0">
                <a:solidFill>
                  <a:srgbClr val="FF0000"/>
                </a:solidFill>
                <a:latin typeface="Arial Black"/>
                <a:cs typeface="Arial Black"/>
              </a:rPr>
              <a:t>Together, we will see 95% become reality.</a:t>
            </a:r>
          </a:p>
        </p:txBody>
      </p:sp>
    </p:spTree>
    <p:extLst>
      <p:ext uri="{BB962C8B-B14F-4D97-AF65-F5344CB8AC3E}">
        <p14:creationId xmlns:p14="http://schemas.microsoft.com/office/powerpoint/2010/main" val="290189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3C27-A953-467D-BAD2-14E22D9C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17637"/>
            <a:ext cx="8825659" cy="706964"/>
          </a:xfrm>
        </p:spPr>
        <p:txBody>
          <a:bodyPr/>
          <a:lstStyle/>
          <a:p>
            <a:pPr algn="ctr"/>
            <a:r>
              <a:rPr lang="en-US" sz="5400" b="1" dirty="0"/>
              <a:t>OUR HISTORY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B504EC-76BD-4F01-95C7-46A3FDC11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501003"/>
              </p:ext>
            </p:extLst>
          </p:nvPr>
        </p:nvGraphicFramePr>
        <p:xfrm>
          <a:off x="2715530" y="2496312"/>
          <a:ext cx="8825659" cy="406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F62D934-D8B0-4170-B345-F743A24D8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" y="2328926"/>
            <a:ext cx="2237438" cy="22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10-13 at 9.08.22 AM.png">
            <a:extLst>
              <a:ext uri="{FF2B5EF4-FFF2-40B4-BE49-F238E27FC236}">
                <a16:creationId xmlns:a16="http://schemas.microsoft.com/office/drawing/2014/main" id="{926575E2-AA7F-4B4E-9457-5DE576AC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-284085"/>
            <a:ext cx="11292396" cy="74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EEF-51C5-4C50-B71C-117216C1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Literacy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866F-506E-45DD-A747-C163182E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8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3C27-A953-467D-BAD2-14E22D9C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17637"/>
            <a:ext cx="9976343" cy="706964"/>
          </a:xfrm>
        </p:spPr>
        <p:txBody>
          <a:bodyPr/>
          <a:lstStyle/>
          <a:p>
            <a:pPr algn="ctr"/>
            <a:r>
              <a:rPr lang="en-US" sz="5400" b="1" dirty="0"/>
              <a:t>OUR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EF6A42-FFF6-4471-90B2-8E352B37B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65" y="2481072"/>
            <a:ext cx="1394331" cy="13710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37511-011D-4204-86D0-5FB89B6F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061" y="2635065"/>
            <a:ext cx="4818126" cy="1268773"/>
          </a:xfrm>
          <a:prstGeom prst="rect">
            <a:avLst/>
          </a:prstGeom>
        </p:spPr>
      </p:pic>
      <p:pic>
        <p:nvPicPr>
          <p:cNvPr id="1026" name="Picture 2" descr="Free Blank Timeline Templates | Smartsheet">
            <a:extLst>
              <a:ext uri="{FF2B5EF4-FFF2-40B4-BE49-F238E27FC236}">
                <a16:creationId xmlns:a16="http://schemas.microsoft.com/office/drawing/2014/main" id="{693ED7AC-00F3-4896-BF8A-06240A79B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47645" r="3859" b="33854"/>
          <a:stretch/>
        </p:blipFill>
        <p:spPr bwMode="auto">
          <a:xfrm>
            <a:off x="1981200" y="4584192"/>
            <a:ext cx="8229600" cy="12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6CE75-51B5-4CB5-965F-5C5258793367}"/>
              </a:ext>
            </a:extLst>
          </p:cNvPr>
          <p:cNvSpPr txBox="1"/>
          <p:nvPr/>
        </p:nvSpPr>
        <p:spPr>
          <a:xfrm>
            <a:off x="1852118" y="54836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5C77C-A5ED-415B-83D1-9B21E907F526}"/>
              </a:ext>
            </a:extLst>
          </p:cNvPr>
          <p:cNvSpPr txBox="1"/>
          <p:nvPr/>
        </p:nvSpPr>
        <p:spPr>
          <a:xfrm>
            <a:off x="6357062" y="54836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8BE4D-59A9-42D4-8F53-F83D3D467278}"/>
              </a:ext>
            </a:extLst>
          </p:cNvPr>
          <p:cNvSpPr/>
          <p:nvPr/>
        </p:nvSpPr>
        <p:spPr>
          <a:xfrm>
            <a:off x="5173855" y="5841578"/>
            <a:ext cx="2661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Higher Education Literacy Steering Committee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E261D-2240-4BBB-81ED-9108E1AF7F5A}"/>
              </a:ext>
            </a:extLst>
          </p:cNvPr>
          <p:cNvSpPr/>
          <p:nvPr/>
        </p:nvSpPr>
        <p:spPr>
          <a:xfrm>
            <a:off x="6278513" y="4137144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P20 Literacy Collaborative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7ABCE-F0C8-4286-BE86-0F285E2FAE1C}"/>
              </a:ext>
            </a:extLst>
          </p:cNvPr>
          <p:cNvSpPr txBox="1"/>
          <p:nvPr/>
        </p:nvSpPr>
        <p:spPr>
          <a:xfrm>
            <a:off x="7319663" y="45064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2019-20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4B2F7-89F3-42DD-BF63-7B2DD2EFADD8}"/>
              </a:ext>
            </a:extLst>
          </p:cNvPr>
          <p:cNvSpPr txBox="1"/>
          <p:nvPr/>
        </p:nvSpPr>
        <p:spPr>
          <a:xfrm>
            <a:off x="8800960" y="54836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18146C-4FEB-4A61-B143-34853EE38E44}"/>
              </a:ext>
            </a:extLst>
          </p:cNvPr>
          <p:cNvSpPr/>
          <p:nvPr/>
        </p:nvSpPr>
        <p:spPr>
          <a:xfrm>
            <a:off x="7819106" y="5852965"/>
            <a:ext cx="2661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LETRS PD</a:t>
            </a:r>
          </a:p>
          <a:p>
            <a:pPr algn="ctr"/>
            <a:r>
              <a:rPr lang="en-US" dirty="0"/>
              <a:t>3 state &amp; federal literacy grants</a:t>
            </a:r>
          </a:p>
        </p:txBody>
      </p:sp>
    </p:spTree>
    <p:extLst>
      <p:ext uri="{BB962C8B-B14F-4D97-AF65-F5344CB8AC3E}">
        <p14:creationId xmlns:p14="http://schemas.microsoft.com/office/powerpoint/2010/main" val="6883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68BF-DBBA-4483-AFD4-4D979A1F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579F8-AA54-4A7A-BA48-34745604B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854" y="3305810"/>
            <a:ext cx="3810000" cy="2133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26F3C-B612-434A-8A30-8C62C9EC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10" y="3615163"/>
            <a:ext cx="3564404" cy="15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Heroes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Screen Shot 2021-10-12 at 6.3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14" y="1170109"/>
            <a:ext cx="5152572" cy="52717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71858" y="2757714"/>
            <a:ext cx="2050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badi MT Condensed Extra Bold"/>
                <a:cs typeface="Abadi MT Condensed Extra Bold"/>
              </a:rPr>
              <a:t>Louisa </a:t>
            </a:r>
          </a:p>
          <a:p>
            <a:r>
              <a:rPr lang="en-US" sz="4800" dirty="0">
                <a:latin typeface="Abadi MT Condensed Extra Bold"/>
                <a:cs typeface="Abadi MT Condensed Extra Bold"/>
              </a:rPr>
              <a:t>Moats </a:t>
            </a:r>
          </a:p>
        </p:txBody>
      </p:sp>
    </p:spTree>
    <p:extLst>
      <p:ext uri="{BB962C8B-B14F-4D97-AF65-F5344CB8AC3E}">
        <p14:creationId xmlns:p14="http://schemas.microsoft.com/office/powerpoint/2010/main" val="262173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Heroes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8038" y="4497220"/>
            <a:ext cx="2471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MT Condensed Extra Bold"/>
                <a:cs typeface="Abadi MT Condensed Extra Bold"/>
              </a:rPr>
              <a:t>Mark </a:t>
            </a:r>
          </a:p>
          <a:p>
            <a:r>
              <a:rPr lang="en-US" sz="3600" dirty="0">
                <a:latin typeface="Abadi MT Condensed Extra Bold"/>
                <a:cs typeface="Abadi MT Condensed Extra Bold"/>
              </a:rPr>
              <a:t>Seidenberg</a:t>
            </a:r>
          </a:p>
        </p:txBody>
      </p:sp>
      <p:pic>
        <p:nvPicPr>
          <p:cNvPr id="3" name="Picture 2" descr="Screen Shot 2021-10-12 at 6.3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02" y="1455732"/>
            <a:ext cx="2963334" cy="3153957"/>
          </a:xfrm>
          <a:prstGeom prst="rect">
            <a:avLst/>
          </a:prstGeom>
        </p:spPr>
      </p:pic>
      <p:pic>
        <p:nvPicPr>
          <p:cNvPr id="4" name="Picture 3" descr="Screen Shot 2021-10-12 at 6.3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" y="545182"/>
            <a:ext cx="2997200" cy="3784600"/>
          </a:xfrm>
          <a:prstGeom prst="rect">
            <a:avLst/>
          </a:prstGeom>
        </p:spPr>
      </p:pic>
      <p:pic>
        <p:nvPicPr>
          <p:cNvPr id="5" name="Picture 4" descr="Screen Shot 2021-10-12 at 6.31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39" y="2899043"/>
            <a:ext cx="3318576" cy="3780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6785" y="1565556"/>
            <a:ext cx="20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MT Condensed Extra Bold"/>
                <a:cs typeface="Abadi MT Condensed Extra Bold"/>
              </a:rPr>
              <a:t>David </a:t>
            </a:r>
          </a:p>
          <a:p>
            <a:r>
              <a:rPr lang="en-US" sz="3600" dirty="0">
                <a:latin typeface="Abadi MT Condensed Extra Bold"/>
                <a:cs typeface="Abadi MT Condensed Extra Bold"/>
              </a:rPr>
              <a:t>Kilpatrick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5294" y="4453134"/>
            <a:ext cx="2296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MT Condensed Extra Bold"/>
                <a:cs typeface="Abadi MT Condensed Extra Bold"/>
              </a:rPr>
              <a:t>Steve </a:t>
            </a:r>
          </a:p>
          <a:p>
            <a:r>
              <a:rPr lang="en-US" sz="3600" dirty="0">
                <a:latin typeface="Abadi MT Condensed Extra Bold"/>
                <a:cs typeface="Abadi MT Condensed Extra Bold"/>
              </a:rPr>
              <a:t>Dykstra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Heroes</a:t>
            </a: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3972" y="2949060"/>
            <a:ext cx="208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MT Condensed Extra Bold"/>
                <a:cs typeface="Abadi MT Condensed Extra Bold"/>
              </a:rPr>
              <a:t>Tracey</a:t>
            </a:r>
          </a:p>
          <a:p>
            <a:r>
              <a:rPr lang="en-US" sz="3600" dirty="0">
                <a:latin typeface="Abadi MT Condensed Extra Bold"/>
                <a:cs typeface="Abadi MT Condensed Extra Bold"/>
              </a:rPr>
              <a:t>Weeden</a:t>
            </a:r>
          </a:p>
        </p:txBody>
      </p:sp>
      <p:pic>
        <p:nvPicPr>
          <p:cNvPr id="3" name="Picture 2" descr="Screen Shot 2021-10-12 at 6.3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73" y="1702481"/>
            <a:ext cx="3057800" cy="4387278"/>
          </a:xfrm>
          <a:prstGeom prst="rect">
            <a:avLst/>
          </a:prstGeom>
        </p:spPr>
      </p:pic>
      <p:pic>
        <p:nvPicPr>
          <p:cNvPr id="4" name="Picture 3" descr="Screen Shot 2021-10-12 at 6.3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1" y="1426394"/>
            <a:ext cx="3479181" cy="3622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4048" y="2922369"/>
            <a:ext cx="260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MT Condensed Extra Bold"/>
                <a:cs typeface="Abadi MT Condensed Extra Bold"/>
              </a:rPr>
              <a:t>Julie</a:t>
            </a:r>
          </a:p>
          <a:p>
            <a:r>
              <a:rPr lang="en-US" sz="3600" dirty="0">
                <a:latin typeface="Abadi MT Condensed Extra Bold"/>
                <a:cs typeface="Abadi MT Condensed Extra Bold"/>
              </a:rPr>
              <a:t>Washington</a:t>
            </a:r>
          </a:p>
        </p:txBody>
      </p:sp>
    </p:spTree>
    <p:extLst>
      <p:ext uri="{BB962C8B-B14F-4D97-AF65-F5344CB8AC3E}">
        <p14:creationId xmlns:p14="http://schemas.microsoft.com/office/powerpoint/2010/main" val="21647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Heroes</a:t>
            </a:r>
            <a:br>
              <a:rPr lang="en-US" sz="5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0713" y="4479825"/>
            <a:ext cx="28373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James Frank</a:t>
            </a:r>
          </a:p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1930-2019</a:t>
            </a:r>
          </a:p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 </a:t>
            </a:r>
          </a:p>
        </p:txBody>
      </p:sp>
      <p:pic>
        <p:nvPicPr>
          <p:cNvPr id="3" name="Picture 2" descr="Screen Shot 2021-10-12 at 6.3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8" y="1374208"/>
            <a:ext cx="3427781" cy="3588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369" y="5009776"/>
            <a:ext cx="370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MT Condensed Extra Bold"/>
                <a:cs typeface="Abadi MT Condensed Extra Bold"/>
              </a:rPr>
              <a:t>William Van Cleave</a:t>
            </a:r>
          </a:p>
          <a:p>
            <a:pPr algn="ctr"/>
            <a:r>
              <a:rPr lang="en-US" sz="3600" dirty="0">
                <a:latin typeface="Abadi MT Condensed Extra Bold"/>
                <a:cs typeface="Abadi MT Condensed Extra Bold"/>
              </a:rPr>
              <a:t>1958-2021</a:t>
            </a:r>
          </a:p>
        </p:txBody>
      </p:sp>
      <p:pic>
        <p:nvPicPr>
          <p:cNvPr id="6" name="Picture 5" descr="Screen Shot 2021-10-12 at 6.3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73" y="1545036"/>
            <a:ext cx="3305715" cy="50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40420" cy="18092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  <a:t>Our Heroes</a:t>
            </a:r>
            <a:br>
              <a:rPr lang="en-US" sz="60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/>
                <a:cs typeface="Arial Black"/>
              </a:rPr>
            </a:b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badi MT Condensed Extra Bold"/>
                <a:cs typeface="Abadi MT Condensed Extra Bold"/>
              </a:rPr>
              <a:t>Teachers     Professors      Advocates</a:t>
            </a:r>
            <a:b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badi MT Condensed Extra Bold"/>
                <a:cs typeface="Abadi MT Condensed Extra Bold"/>
              </a:rPr>
            </a:b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0201" y="5036467"/>
            <a:ext cx="2611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  <a:p>
            <a:pPr algn="ctr"/>
            <a:r>
              <a:rPr lang="en-US" sz="6000" dirty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YOU!</a:t>
            </a:r>
          </a:p>
        </p:txBody>
      </p:sp>
      <p:pic>
        <p:nvPicPr>
          <p:cNvPr id="3" name="Picture 2" descr="Screen Shot 2021-10-12 at 7.0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43" y="2490044"/>
            <a:ext cx="4281357" cy="3215534"/>
          </a:xfrm>
          <a:prstGeom prst="rect">
            <a:avLst/>
          </a:prstGeom>
        </p:spPr>
      </p:pic>
      <p:pic>
        <p:nvPicPr>
          <p:cNvPr id="4" name="Picture 3" descr="Screen Shot 2021-10-12 at 7.07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6" y="2748420"/>
            <a:ext cx="4066180" cy="3041234"/>
          </a:xfrm>
          <a:prstGeom prst="rect">
            <a:avLst/>
          </a:prstGeom>
        </p:spPr>
      </p:pic>
      <p:pic>
        <p:nvPicPr>
          <p:cNvPr id="5" name="Picture 4" descr="Screen Shot 2021-10-12 at 7.08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39" y="1744816"/>
            <a:ext cx="4227836" cy="40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9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MMPROD_NEXTUNIQUEID" val="10009"/>
  <p:tag name="MMPROD_UIDATA" val="&lt;database version=&quot;11.0&quot;&gt;&lt;object type=&quot;1&quot; unique_id=&quot;10001&quot;&gt;&lt;object type=&quot;8&quot; unique_id=&quot;10013&quot;&gt;&lt;/object&gt;&lt;object type=&quot;2&quot; unique_id=&quot;10014&quot;&gt;&lt;object type=&quot;3&quot; unique_id=&quot;10015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FD09A15C6FC40B119D836B19B9CE8" ma:contentTypeVersion="16" ma:contentTypeDescription="Create a new document." ma:contentTypeScope="" ma:versionID="b689952b1c6d25756d4e03c8f8996332">
  <xsd:schema xmlns:xsd="http://www.w3.org/2001/XMLSchema" xmlns:xs="http://www.w3.org/2001/XMLSchema" xmlns:p="http://schemas.microsoft.com/office/2006/metadata/properties" xmlns:ns1="http://schemas.microsoft.com/sharepoint/v3" xmlns:ns3="a6a7f994-53aa-4ec1-9455-bbb3d921d9ee" xmlns:ns4="a28b354d-fed3-4a36-862b-88e06c68f7a6" targetNamespace="http://schemas.microsoft.com/office/2006/metadata/properties" ma:root="true" ma:fieldsID="98e6b605eef1e0edb85811831f974ef5" ns1:_="" ns3:_="" ns4:_="">
    <xsd:import namespace="http://schemas.microsoft.com/sharepoint/v3"/>
    <xsd:import namespace="a6a7f994-53aa-4ec1-9455-bbb3d921d9ee"/>
    <xsd:import namespace="a28b354d-fed3-4a36-862b-88e06c68f7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7f994-53aa-4ec1-9455-bbb3d921d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b354d-fed3-4a36-862b-88e06c68f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83A35-5CDD-48E0-8BB7-B2E62BFD7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BB184E-CEB9-42FC-8B7C-1679FC7565ED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28b354d-fed3-4a36-862b-88e06c68f7a6"/>
    <ds:schemaRef ds:uri="a6a7f994-53aa-4ec1-9455-bbb3d921d9e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0ADC607-7364-47DF-91AA-B5B40D031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a7f994-53aa-4ec1-9455-bbb3d921d9ee"/>
    <ds:schemaRef ds:uri="a28b354d-fed3-4a36-862b-88e06c68f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9049</TotalTime>
  <Words>290</Words>
  <Application>Microsoft Macintosh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 MT Condensed Extra Bold</vt:lpstr>
      <vt:lpstr>Arial</vt:lpstr>
      <vt:lpstr>Arial Black</vt:lpstr>
      <vt:lpstr>Century Gothic</vt:lpstr>
      <vt:lpstr>Wingdings 3</vt:lpstr>
      <vt:lpstr>Ion Boardroom</vt:lpstr>
      <vt:lpstr>Ohio's P20 Collaborative: Dynamic Growth in Literacy Instruction</vt:lpstr>
      <vt:lpstr>OUR HISTORY</vt:lpstr>
      <vt:lpstr>OUR HISTORY</vt:lpstr>
      <vt:lpstr>OUR HISTORY</vt:lpstr>
      <vt:lpstr>Our Heroes </vt:lpstr>
      <vt:lpstr>Our Heroes </vt:lpstr>
      <vt:lpstr>Our Heroes</vt:lpstr>
      <vt:lpstr>Our Heroes </vt:lpstr>
      <vt:lpstr>Our Heroes Teachers     Professors      Advocates </vt:lpstr>
      <vt:lpstr>OUR HEARTBREAK</vt:lpstr>
      <vt:lpstr>OUR HEARTBREAK</vt:lpstr>
      <vt:lpstr>Our Hopes </vt:lpstr>
      <vt:lpstr>Our Hopes </vt:lpstr>
      <vt:lpstr>Our Hopes </vt:lpstr>
      <vt:lpstr>Our Hopes </vt:lpstr>
      <vt:lpstr>Our Hopes </vt:lpstr>
      <vt:lpstr>Our Hopes</vt:lpstr>
      <vt:lpstr>Our Hopes </vt:lpstr>
      <vt:lpstr>Our Hopes </vt:lpstr>
      <vt:lpstr>PowerPoint Presentation</vt:lpstr>
      <vt:lpstr>Ohio Literacy Library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Loudiana</dc:creator>
  <cp:lastModifiedBy>Microsoft Office User</cp:lastModifiedBy>
  <cp:revision>41</cp:revision>
  <dcterms:created xsi:type="dcterms:W3CDTF">2020-11-16T16:10:09Z</dcterms:created>
  <dcterms:modified xsi:type="dcterms:W3CDTF">2021-10-25T15:24:01Z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D2752448-FF5E-4647-BA68-AFC84A90DC49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0x010100B48FD09A15C6FC40B119D836B19B9CE8</vt:lpwstr>
  </property>
</Properties>
</file>