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 id="2147483696"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2192000" cy="6858000"/>
  <p:notesSz cx="6858000" cy="9144000"/>
  <p:embeddedFontLst>
    <p:embeddedFont>
      <p:font typeface="Bell MT" panose="02020503060305020303" pitchFamily="18" charset="77"/>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Montserrat" pitchFamily="2" charset="77"/>
      <p:regular r:id="rId61"/>
      <p:bold r:id="rId62"/>
      <p:italic r:id="rId63"/>
      <p:boldItalic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295914-49D1-4F46-A538-20C49B8B410C}">
  <a:tblStyle styleId="{FC295914-49D1-4F46-A538-20C49B8B41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74"/>
  </p:normalViewPr>
  <p:slideViewPr>
    <p:cSldViewPr snapToGrid="0">
      <p:cViewPr varScale="1">
        <p:scale>
          <a:sx n="124" d="100"/>
          <a:sy n="124"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deb9402c0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1deb9402c0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Good afternoon! This webinar will provide an orientation to the New Jersey Tiered Systems of Support-Early reading (or NJTSS-ER) Framework. We are excited to share the work we have been engaged in to support our districts in establishing, scaling, and sustaining their work with NJTSS-ER through the use of the concrete resources we are about to share with you.</a:t>
            </a:r>
            <a:endParaRPr/>
          </a:p>
        </p:txBody>
      </p:sp>
      <p:sp>
        <p:nvSpPr>
          <p:cNvPr id="312" name="Google Shape;312;g11deb9402c0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ed661b6ce_0_7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foundational knowledge is an important prerequisite to effectively implementing practices and procedures for universal screening, diagnostics, and progress monitoring…</a:t>
            </a:r>
            <a:endParaRPr/>
          </a:p>
        </p:txBody>
      </p:sp>
      <p:sp>
        <p:nvSpPr>
          <p:cNvPr id="414" name="Google Shape;414;g11ed661b6ce_0_7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ed661b6ce_0_7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as well as implementing and monitoring instructional supports across all tiers of instruction. </a:t>
            </a:r>
            <a:endParaRPr/>
          </a:p>
        </p:txBody>
      </p:sp>
      <p:sp>
        <p:nvSpPr>
          <p:cNvPr id="438" name="Google Shape;438;g11ed661b6ce_0_7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d49fc84a30_0_6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yellow, green, and blue lozenges outlined here are the main components that comprise the NJTSS-ER Framework. </a:t>
            </a:r>
            <a:endParaRPr/>
          </a:p>
        </p:txBody>
      </p:sp>
      <p:sp>
        <p:nvSpPr>
          <p:cNvPr id="466" name="Google Shape;466;g1d49fc84a30_0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231b306aa4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full integration of all components results in a continuous cycle of data-informed instructional decision-making. </a:t>
            </a:r>
            <a:endParaRPr>
              <a:solidFill>
                <a:schemeClr val="accent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95" name="Google Shape;495;g1231b306aa4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231b306aa4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 essential first step is to collect data on the early reading proficiency of all kindergarten through third grade students through the administration of universal screening.</a:t>
            </a:r>
            <a:endParaRPr>
              <a:solidFill>
                <a:schemeClr val="accent1"/>
              </a:solidFill>
            </a:endParaRPr>
          </a:p>
          <a:p>
            <a:pPr marL="0" lvl="0" indent="0" algn="l" rtl="0">
              <a:spcBef>
                <a:spcPts val="0"/>
              </a:spcBef>
              <a:spcAft>
                <a:spcPts val="0"/>
              </a:spcAft>
              <a:buNone/>
            </a:pPr>
            <a:endParaRPr/>
          </a:p>
        </p:txBody>
      </p:sp>
      <p:sp>
        <p:nvSpPr>
          <p:cNvPr id="501" name="Google Shape;501;g1231b306aa4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31b306aa4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Universal screening data are used to determine</a:t>
            </a:r>
            <a:r>
              <a:rPr lang="en-US">
                <a:solidFill>
                  <a:schemeClr val="accent1"/>
                </a:solidFill>
              </a:rPr>
              <a:t> </a:t>
            </a:r>
            <a:r>
              <a:rPr lang="en-US"/>
              <a:t>the extent to which core reading instruction is enabling students to meet benchmark expectations,</a:t>
            </a:r>
            <a:endParaRPr>
              <a:solidFill>
                <a:schemeClr val="accent1"/>
              </a:solidFill>
            </a:endParaRPr>
          </a:p>
          <a:p>
            <a:pPr marL="0" lvl="0" indent="0" algn="l" rtl="0">
              <a:spcBef>
                <a:spcPts val="0"/>
              </a:spcBef>
              <a:spcAft>
                <a:spcPts val="0"/>
              </a:spcAft>
              <a:buNone/>
            </a:pPr>
            <a:endParaRPr>
              <a:solidFill>
                <a:schemeClr val="accent1"/>
              </a:solidFill>
            </a:endParaRPr>
          </a:p>
        </p:txBody>
      </p:sp>
      <p:sp>
        <p:nvSpPr>
          <p:cNvPr id="508" name="Google Shape;508;g1231b306aa4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31b306aa4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and to identify which students may benefit from additional intervention supports to close skill gaps</a:t>
            </a:r>
            <a:r>
              <a:rPr lang="en-US">
                <a:solidFill>
                  <a:schemeClr val="accent1"/>
                </a:solidFill>
              </a:rPr>
              <a:t>.</a:t>
            </a:r>
            <a:endParaRPr>
              <a:solidFill>
                <a:schemeClr val="accent1"/>
              </a:solidFill>
            </a:endParaRPr>
          </a:p>
          <a:p>
            <a:pPr marL="0" lvl="0" indent="0" algn="l" rtl="0">
              <a:spcBef>
                <a:spcPts val="0"/>
              </a:spcBef>
              <a:spcAft>
                <a:spcPts val="0"/>
              </a:spcAft>
              <a:buNone/>
            </a:pPr>
            <a:endParaRPr>
              <a:solidFill>
                <a:schemeClr val="accent1"/>
              </a:solidFill>
            </a:endParaRPr>
          </a:p>
        </p:txBody>
      </p:sp>
      <p:sp>
        <p:nvSpPr>
          <p:cNvPr id="516" name="Google Shape;516;g1231b306aa4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31b306aa4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In Tier 1, ongoing curriculum-embedded assessment data are collected and analyzed in order to inform differentiation and adjustment to core needs. Tier 1 implementation is also monitored to ensure instruction is being delivered with fidelity.</a:t>
            </a:r>
            <a:endParaRPr>
              <a:solidFill>
                <a:schemeClr val="accent1"/>
              </a:solidFill>
            </a:endParaRPr>
          </a:p>
        </p:txBody>
      </p:sp>
      <p:sp>
        <p:nvSpPr>
          <p:cNvPr id="524" name="Google Shape;524;g1231b306aa4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231b306aa4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For students who did not reach benchmark expectations on universal screening early reading indicators, diagnostic skill inventories are administered to determine which specific skills to target for intervention.</a:t>
            </a:r>
            <a:endParaRPr>
              <a:solidFill>
                <a:schemeClr val="accent1"/>
              </a:solidFill>
            </a:endParaRPr>
          </a:p>
        </p:txBody>
      </p:sp>
      <p:sp>
        <p:nvSpPr>
          <p:cNvPr id="531" name="Google Shape;531;g1231b306aa4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31b306aa4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With this data, interventions are planned and implemented. Ongoing progress monitoring assessments are administered to determine student progress towards goals and the effectiveness of the intervention. The implementation of Tiers 2 and 3 is also monitored to ensure instruction is being delivered with fidelity. </a:t>
            </a:r>
            <a:endParaRPr>
              <a:solidFill>
                <a:schemeClr val="accent1"/>
              </a:solidFill>
            </a:endParaRPr>
          </a:p>
        </p:txBody>
      </p:sp>
      <p:sp>
        <p:nvSpPr>
          <p:cNvPr id="538" name="Google Shape;538;g1231b306aa4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d49fc84a30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t>Our agenda for today begins with a description of who we are and what we do, followed by a brief overview of the NJTSS-ER Framework and </a:t>
            </a:r>
            <a:r>
              <a:rPr lang="en-US"/>
              <a:t>the resources available to all districts to support its implementation, a description of district leadership roles and the roadmap districts follow to implement the framework over time, and finally a brief walkthrough of the NJTSS-ER website before our Q&amp;A. </a:t>
            </a:r>
            <a:endParaRPr sz="1300"/>
          </a:p>
        </p:txBody>
      </p:sp>
      <p:sp>
        <p:nvSpPr>
          <p:cNvPr id="320" name="Google Shape;320;g1d49fc84a30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d49fc84a30_0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how do we assist NJ school districts in integrating the components that we just reviewed? Districts integrate each component in 5 stages. [Read bullets]. These 5 stages repeat for each component.</a:t>
            </a:r>
            <a:endParaRPr/>
          </a:p>
          <a:p>
            <a:pPr marL="178114" lvl="0" indent="-121964" algn="l" rtl="0">
              <a:lnSpc>
                <a:spcPct val="100836"/>
              </a:lnSpc>
              <a:spcBef>
                <a:spcPts val="664"/>
              </a:spcBef>
              <a:spcAft>
                <a:spcPts val="0"/>
              </a:spcAft>
              <a:buClr>
                <a:schemeClr val="dk1"/>
              </a:buClr>
              <a:buSzPts val="1100"/>
              <a:buFont typeface="Arial"/>
              <a:buNone/>
            </a:pPr>
            <a:endParaRPr/>
          </a:p>
        </p:txBody>
      </p:sp>
      <p:sp>
        <p:nvSpPr>
          <p:cNvPr id="546" name="Google Shape;546;g1d49fc84a30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d49fc84a30_0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you see an example of a Universal Screening Action Plan (universal screening being one of our components) that drives the work districts do to integrate Universal Screening. There are full Action Plans organized into these 5 stages for each component, but for demonstration purposes, we will use the Universal Screening component as a model. </a:t>
            </a:r>
            <a:endParaRPr/>
          </a:p>
        </p:txBody>
      </p:sp>
      <p:sp>
        <p:nvSpPr>
          <p:cNvPr id="552" name="Google Shape;552;g1d49fc84a30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d49fc84a30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Stage 1, districts PREPARE. They preview the implementation steps for that component as outlined in the Action Plan and build knowledge.</a:t>
            </a:r>
            <a:endParaRPr>
              <a:solidFill>
                <a:schemeClr val="accent1"/>
              </a:solidFill>
            </a:endParaRPr>
          </a:p>
        </p:txBody>
      </p:sp>
      <p:sp>
        <p:nvSpPr>
          <p:cNvPr id="559" name="Google Shape;559;g1d49fc84a30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d49fc84a30_0_4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Districts build this knowledge by taking an interactive online learning course to deepen their understanding of each component. </a:t>
            </a:r>
            <a:endParaRPr/>
          </a:p>
        </p:txBody>
      </p:sp>
      <p:sp>
        <p:nvSpPr>
          <p:cNvPr id="567" name="Google Shape;567;g1d49fc84a30_0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d49fc84a30_0_2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Stage 2, districts appraise existing school practices, select resources and tools, and ESTABLISH district guidelines.</a:t>
            </a:r>
            <a:endParaRPr i="1">
              <a:solidFill>
                <a:srgbClr val="FF00FF"/>
              </a:solidFill>
            </a:endParaRPr>
          </a:p>
        </p:txBody>
      </p:sp>
      <p:sp>
        <p:nvSpPr>
          <p:cNvPr id="575" name="Google Shape;575;g1d49fc84a30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d49fc84a30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Stage 3, districts INSTALL the essential component. They schedule implementation and prepare for implementation monitoring.</a:t>
            </a:r>
            <a:endParaRPr/>
          </a:p>
        </p:txBody>
      </p:sp>
      <p:sp>
        <p:nvSpPr>
          <p:cNvPr id="583" name="Google Shape;583;g1d49fc84a30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d49fc84a30_0_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Stage 4, districts IMPLEMENT the essential component, as well as engage in data-based decision-making aligned to district guidelines and plans.</a:t>
            </a:r>
            <a:endParaRPr/>
          </a:p>
        </p:txBody>
      </p:sp>
      <p:sp>
        <p:nvSpPr>
          <p:cNvPr id="591" name="Google Shape;591;g1d49fc84a30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d49fc84a30_0_3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finally in Stage 5, districts evaluate the effectiveness of the implementation and make refinements, as needed.</a:t>
            </a:r>
            <a:endParaRPr i="1">
              <a:solidFill>
                <a:schemeClr val="accent1"/>
              </a:solidFill>
            </a:endParaRPr>
          </a:p>
        </p:txBody>
      </p:sp>
      <p:sp>
        <p:nvSpPr>
          <p:cNvPr id="599" name="Google Shape;599;g1d49fc84a30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d49fc84a30_0_6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Within each Action Plan are Meeting Protocols, identified at point-of-use.  These meeting protocols are a unique feature of our framework that promotes sustainability because these meeting protocols are used by local school district leadership teams to accomplish key actions outlined in each action plan. They provide step-by-step procedures for facilitating meetings and memorializing the work. </a:t>
            </a:r>
            <a:endParaRPr/>
          </a:p>
        </p:txBody>
      </p:sp>
      <p:sp>
        <p:nvSpPr>
          <p:cNvPr id="607" name="Google Shape;607;g1d49fc84a30_0_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d49fc84a30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meeting protocols also provide links to protocols, tools, and online learning courses to help districts operationalize implementation of each component. </a:t>
            </a:r>
            <a:endParaRPr/>
          </a:p>
        </p:txBody>
      </p:sp>
      <p:sp>
        <p:nvSpPr>
          <p:cNvPr id="621" name="Google Shape;621;g1d49fc84a30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ed661b6ce_0_9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b="1"/>
              <a:t>Who are we? </a:t>
            </a:r>
            <a:endParaRPr sz="1300" b="1"/>
          </a:p>
          <a:p>
            <a:pPr marL="0" lvl="0" indent="0" algn="l" rtl="0">
              <a:spcBef>
                <a:spcPts val="0"/>
              </a:spcBef>
              <a:spcAft>
                <a:spcPts val="0"/>
              </a:spcAft>
              <a:buNone/>
            </a:pPr>
            <a:r>
              <a:rPr lang="en-US" sz="1300"/>
              <a:t>NJTSS-ER is an New Jersey Dept of Education-Rutgers University collaboration supports districts in improving knowledge and practices pertaining to NJTSS for early reading; building and sustaining a multi-tiered, data-based decision making system that increases early reading proficiency for K-3 students; and increasing NJTSS-ER implementation fidelity.</a:t>
            </a:r>
            <a:r>
              <a:rPr lang="en-US" sz="1300" b="1"/>
              <a:t> The </a:t>
            </a:r>
            <a:r>
              <a:rPr lang="en-US" sz="1300" b="1">
                <a:solidFill>
                  <a:srgbClr val="38761D"/>
                </a:solidFill>
              </a:rPr>
              <a:t>focus of this grant is to help districts build capacity to do this work independent of the support of NJTSS-ER state consultants, sustain the work across years and personnel changes, and allowing for scalability across districts throughout New Jersey.</a:t>
            </a:r>
            <a:endParaRPr sz="1300" b="1">
              <a:solidFill>
                <a:srgbClr val="38761D"/>
              </a:solidFill>
            </a:endParaRPr>
          </a:p>
          <a:p>
            <a:pPr marL="0" lvl="0" indent="0" algn="l" rtl="0">
              <a:spcBef>
                <a:spcPts val="0"/>
              </a:spcBef>
              <a:spcAft>
                <a:spcPts val="0"/>
              </a:spcAft>
              <a:buNone/>
            </a:pPr>
            <a:endParaRPr sz="1300"/>
          </a:p>
        </p:txBody>
      </p:sp>
      <p:sp>
        <p:nvSpPr>
          <p:cNvPr id="327" name="Google Shape;327;g11ed661b6ce_0_9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d49fc84a30_0_6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Because we know that locally-led implementation of NJTSS-ER promotes long-term sustainability of systems change,  district leadership teams play a crucial role in effective NJTSS-ER implementation. In order for districts to implement this work, It’s important that districts identify who in their district team is responsible for facilitating this work. </a:t>
            </a:r>
            <a:endParaRPr b="1">
              <a:solidFill>
                <a:srgbClr val="FF0000"/>
              </a:solidFill>
              <a:latin typeface="Arial"/>
              <a:ea typeface="Arial"/>
              <a:cs typeface="Arial"/>
              <a:sym typeface="Arial"/>
            </a:endParaRPr>
          </a:p>
        </p:txBody>
      </p:sp>
      <p:sp>
        <p:nvSpPr>
          <p:cNvPr id="633" name="Google Shape;633;g1d49fc84a30_0_6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d49fc84a30_0_631: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d49fc84a30_0_6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three primary early reading leadership team roles that have been established in NJTSS-ER:</a:t>
            </a:r>
            <a:endParaRPr sz="1900">
              <a:solidFill>
                <a:schemeClr val="accent1"/>
              </a:solidFill>
            </a:endParaRPr>
          </a:p>
        </p:txBody>
      </p:sp>
      <p:sp>
        <p:nvSpPr>
          <p:cNvPr id="639" name="Google Shape;639;g1d49fc84a30_0_6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d49fc84a30_0_637: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d49fc84a30_0_6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Systems Change Leader, an NJTSS-ER Facilitator, and Content Experts. </a:t>
            </a:r>
            <a:endParaRPr sz="1900">
              <a:solidFill>
                <a:schemeClr val="accent1"/>
              </a:solidFill>
            </a:endParaRPr>
          </a:p>
        </p:txBody>
      </p:sp>
      <p:sp>
        <p:nvSpPr>
          <p:cNvPr id="646" name="Google Shape;646;g1d49fc84a30_0_6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d49fc84a30_0_645: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d49fc84a30_0_6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It is the function of each of these roles, more so than the titles of the</a:t>
            </a:r>
            <a:endParaRPr sz="1900">
              <a:solidFill>
                <a:schemeClr val="accent1"/>
              </a:solidFill>
            </a:endParaRPr>
          </a:p>
        </p:txBody>
      </p:sp>
      <p:sp>
        <p:nvSpPr>
          <p:cNvPr id="655" name="Google Shape;655;g1d49fc84a30_0_6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d49fc84a30_0_654: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d49fc84a30_0_6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personnel that are essential to the effective action planning, capacity building, and integration of the framework. Individuals may be well positioned to be assigned to different roles at different times depending on their level of authority, capacity and expertise. </a:t>
            </a:r>
            <a:endParaRPr sz="1900">
              <a:solidFill>
                <a:schemeClr val="accent1"/>
              </a:solidFill>
            </a:endParaRPr>
          </a:p>
        </p:txBody>
      </p:sp>
      <p:sp>
        <p:nvSpPr>
          <p:cNvPr id="665" name="Google Shape;665;g1d49fc84a30_0_6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d49fc84a30_0_663: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d49fc84a30_0_6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example, an English Language Arts supervisor may serve as a Systems Change Leader, a NJTSS-ER Facilitator and/or as a Content Expert. Team building is dependent on district resources, such as personnel and time. </a:t>
            </a:r>
            <a:endParaRPr/>
          </a:p>
          <a:p>
            <a:pPr marL="0" lvl="0" indent="0" algn="l" rtl="0">
              <a:spcBef>
                <a:spcPts val="0"/>
              </a:spcBef>
              <a:spcAft>
                <a:spcPts val="0"/>
              </a:spcAft>
              <a:buNone/>
            </a:pPr>
            <a:endParaRPr sz="1900">
              <a:solidFill>
                <a:schemeClr val="accent1"/>
              </a:solidFill>
            </a:endParaRPr>
          </a:p>
        </p:txBody>
      </p:sp>
      <p:sp>
        <p:nvSpPr>
          <p:cNvPr id="675" name="Google Shape;675;g1d49fc84a30_0_6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d49fc84a30_0_6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It takes time to appropriately integrate each essential component of NJTSS-ER into schools. Within multiple phases, </a:t>
            </a:r>
            <a:r>
              <a:rPr lang="en-US" sz="1100">
                <a:latin typeface="Arial"/>
                <a:ea typeface="Arial"/>
                <a:cs typeface="Arial"/>
                <a:sym typeface="Arial"/>
              </a:rPr>
              <a:t>district leadership team members engage in a staged approach to integrating NJTSS-ER components into schools.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marR="657860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
        <p:nvSpPr>
          <p:cNvPr id="681" name="Google Shape;681;g1d49fc84a30_0_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d49fc84a30_0_2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NJTSS-ER is designed to be integrated in phases, </a:t>
            </a:r>
            <a:endParaRPr/>
          </a:p>
        </p:txBody>
      </p:sp>
      <p:sp>
        <p:nvSpPr>
          <p:cNvPr id="686" name="Google Shape;686;g1d49fc84a30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d49fc84a30_0_6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which </a:t>
            </a:r>
            <a:r>
              <a:rPr lang="en-US" b="1"/>
              <a:t>prioritizes an order</a:t>
            </a:r>
            <a:r>
              <a:rPr lang="en-US"/>
              <a:t> for introducing </a:t>
            </a:r>
            <a:r>
              <a:rPr lang="en-US">
                <a:highlight>
                  <a:schemeClr val="lt1"/>
                </a:highlight>
              </a:rPr>
              <a:t>component stages of NJTSS-ER. </a:t>
            </a:r>
            <a:endParaRPr/>
          </a:p>
        </p:txBody>
      </p:sp>
      <p:sp>
        <p:nvSpPr>
          <p:cNvPr id="693" name="Google Shape;693;g1d49fc84a30_0_6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d49fc84a30_0_6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work in each phase </a:t>
            </a:r>
            <a:endParaRPr/>
          </a:p>
        </p:txBody>
      </p:sp>
      <p:sp>
        <p:nvSpPr>
          <p:cNvPr id="700" name="Google Shape;700;g1d49fc84a30_0_6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deb9402c0_0_9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Let’s begin with an overview of our NJTSS-ER Framework. This framework outlines essential knowledge and implementation components required to effectively integrate NJTSS-ER into schools. </a:t>
            </a:r>
            <a:endParaRPr>
              <a:solidFill>
                <a:srgbClr val="FF0000"/>
              </a:solidFill>
            </a:endParaRPr>
          </a:p>
        </p:txBody>
      </p:sp>
      <p:sp>
        <p:nvSpPr>
          <p:cNvPr id="334" name="Google Shape;334;g11deb9402c0_0_9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d49fc84a3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 completed</a:t>
            </a:r>
            <a:endParaRPr/>
          </a:p>
        </p:txBody>
      </p:sp>
      <p:sp>
        <p:nvSpPr>
          <p:cNvPr id="707" name="Google Shape;707;g1d49fc84a3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d49fc84a30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before moving on</a:t>
            </a:r>
            <a:endParaRPr/>
          </a:p>
        </p:txBody>
      </p:sp>
      <p:sp>
        <p:nvSpPr>
          <p:cNvPr id="714" name="Google Shape;714;g1d49fc84a30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d49fc84a30_0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the next. </a:t>
            </a:r>
            <a:r>
              <a:rPr lang="en-US">
                <a:highlight>
                  <a:srgbClr val="FFFFFF"/>
                </a:highlight>
              </a:rPr>
              <a:t>Once integrated, stages repeat as part of data-guided implementation. </a:t>
            </a:r>
            <a:endParaRPr/>
          </a:p>
        </p:txBody>
      </p:sp>
      <p:sp>
        <p:nvSpPr>
          <p:cNvPr id="721" name="Google Shape;721;g1d49fc84a30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20883a34f2_0_6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roadmap and the accompanying resources and supports provide districts with guidance in building a robust system over time to improve the early reading achievement of all students. </a:t>
            </a:r>
            <a:endParaRPr i="1"/>
          </a:p>
        </p:txBody>
      </p:sp>
      <p:sp>
        <p:nvSpPr>
          <p:cNvPr id="728" name="Google Shape;728;g120883a34f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d49fc84a30_0_6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NJTSS-ER Website is available to all New Jersey school districts to access framework resources.</a:t>
            </a:r>
            <a:endParaRPr/>
          </a:p>
        </p:txBody>
      </p:sp>
      <p:sp>
        <p:nvSpPr>
          <p:cNvPr id="734" name="Google Shape;734;g1d49fc84a30_0_6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da29cd33e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We provide the framework resources to our cohort districts receiving Level 3, consultative supports. Capacity building resources aligned to the NJTSS-ER framework are available to all New Jersey school districts, through the njtss-er website. </a:t>
            </a:r>
            <a:endParaRPr/>
          </a:p>
          <a:p>
            <a:pPr marL="0" lvl="0" indent="0" algn="l" rtl="0">
              <a:spcBef>
                <a:spcPts val="0"/>
              </a:spcBef>
              <a:spcAft>
                <a:spcPts val="0"/>
              </a:spcAft>
              <a:buNone/>
            </a:pPr>
            <a:endParaRPr/>
          </a:p>
        </p:txBody>
      </p:sp>
      <p:sp>
        <p:nvSpPr>
          <p:cNvPr id="739" name="Google Shape;739;g1da29cd33e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d49fc84a30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t>Let’s go to the website now.</a:t>
            </a:r>
            <a:endParaRPr sz="1300"/>
          </a:p>
        </p:txBody>
      </p:sp>
      <p:sp>
        <p:nvSpPr>
          <p:cNvPr id="751" name="Google Shape;751;g1d49fc84a30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aaecb3b47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This concludes our NJTSS-ER grant project overview. We will now open the meeting up to any questions you may have. </a:t>
            </a:r>
            <a:endParaRPr/>
          </a:p>
        </p:txBody>
      </p:sp>
      <p:sp>
        <p:nvSpPr>
          <p:cNvPr id="758" name="Google Shape;758;g1aaecb3b47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ed661b6ce_0_6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NJTSS builds on current intervention and referral services and calls for the coordination of all supports and interventions across schools and districts to target the educational needs of students. </a:t>
            </a:r>
            <a:endParaRPr/>
          </a:p>
        </p:txBody>
      </p:sp>
      <p:sp>
        <p:nvSpPr>
          <p:cNvPr id="339" name="Google Shape;339;g11ed661b6ce_0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ed661b6ce_0_6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overview of the NJTSS Early Reading Framework is comprised of </a:t>
            </a:r>
            <a:endParaRPr/>
          </a:p>
        </p:txBody>
      </p:sp>
      <p:sp>
        <p:nvSpPr>
          <p:cNvPr id="345" name="Google Shape;345;g11ed661b6ce_0_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ed661b6ce_0_6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of the key foundational knowledge</a:t>
            </a:r>
            <a:endParaRPr/>
          </a:p>
        </p:txBody>
      </p:sp>
      <p:sp>
        <p:nvSpPr>
          <p:cNvPr id="362" name="Google Shape;362;g11ed661b6ce_0_6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1ed661b6ce_0_6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essential components needed to effectively implement an NJTSS approach focused on improving students’ early reading proficiency.</a:t>
            </a:r>
            <a:endParaRPr/>
          </a:p>
        </p:txBody>
      </p:sp>
      <p:sp>
        <p:nvSpPr>
          <p:cNvPr id="379" name="Google Shape;379;g11ed661b6ce_0_6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ed661b6ce_0_6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inform decisions, foundational knowledge is required in three areas: </a:t>
            </a:r>
            <a:endParaRPr/>
          </a:p>
          <a:p>
            <a:pPr marL="457200" lvl="1" indent="-76200" algn="l" rtl="0">
              <a:spcBef>
                <a:spcPts val="0"/>
              </a:spcBef>
              <a:spcAft>
                <a:spcPts val="0"/>
              </a:spcAft>
              <a:buClr>
                <a:schemeClr val="dk1"/>
              </a:buClr>
              <a:buSzPts val="1200"/>
              <a:buChar char="○"/>
            </a:pPr>
            <a:r>
              <a:rPr lang="en-US"/>
              <a:t> Team-Based Early Prevention Model</a:t>
            </a:r>
            <a:endParaRPr/>
          </a:p>
          <a:p>
            <a:pPr marL="457200" lvl="1" indent="-76200" algn="l" rtl="0">
              <a:spcBef>
                <a:spcPts val="0"/>
              </a:spcBef>
              <a:spcAft>
                <a:spcPts val="0"/>
              </a:spcAft>
              <a:buClr>
                <a:schemeClr val="dk1"/>
              </a:buClr>
              <a:buSzPts val="1200"/>
              <a:buFont typeface="Courier New"/>
              <a:buChar char="○"/>
            </a:pPr>
            <a:r>
              <a:rPr lang="en-US"/>
              <a:t> Assessment &amp; Data-Based Decision Making; and </a:t>
            </a:r>
            <a:endParaRPr/>
          </a:p>
          <a:p>
            <a:pPr marL="457200" lvl="1" indent="-76200" algn="l" rtl="0">
              <a:spcBef>
                <a:spcPts val="0"/>
              </a:spcBef>
              <a:spcAft>
                <a:spcPts val="0"/>
              </a:spcAft>
              <a:buClr>
                <a:schemeClr val="dk1"/>
              </a:buClr>
              <a:buSzPts val="1200"/>
              <a:buFont typeface="Courier New"/>
              <a:buChar char="○"/>
            </a:pPr>
            <a:r>
              <a:rPr lang="en-US"/>
              <a:t> Research Based Priority Early Reading Skills </a:t>
            </a:r>
            <a:endParaRPr/>
          </a:p>
          <a:p>
            <a:pPr marL="0" lvl="0" indent="0" algn="l" rtl="0">
              <a:spcBef>
                <a:spcPts val="0"/>
              </a:spcBef>
              <a:spcAft>
                <a:spcPts val="0"/>
              </a:spcAft>
              <a:buNone/>
            </a:pPr>
            <a:endParaRPr/>
          </a:p>
        </p:txBody>
      </p:sp>
      <p:sp>
        <p:nvSpPr>
          <p:cNvPr id="396" name="Google Shape;396;g11ed661b6ce_0_6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hyperlink" Target="https://www.facebook.com/njdeptofed/"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twitter.com/NewJerseyDOE" TargetMode="External"/><Relationship Id="rId9"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hyperlink" Target="https://www.facebook.com/njdeptofed/" TargetMode="Externa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twitter.com/NewJerseyDOE"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3"/>
          <p:cNvSpPr txBox="1"/>
          <p:nvPr/>
        </p:nvSpPr>
        <p:spPr>
          <a:xfrm rot="10800000" flipH="1">
            <a:off x="0" y="100"/>
            <a:ext cx="12192000" cy="6876900"/>
          </a:xfrm>
          <a:prstGeom prst="rect">
            <a:avLst/>
          </a:prstGeom>
          <a:solidFill>
            <a:schemeClr val="lt1"/>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a:p>
        </p:txBody>
      </p:sp>
      <p:pic>
        <p:nvPicPr>
          <p:cNvPr id="86" name="Google Shape;86;p13"/>
          <p:cNvPicPr preferRelativeResize="0"/>
          <p:nvPr/>
        </p:nvPicPr>
        <p:blipFill>
          <a:blip r:embed="rId2">
            <a:alphaModFix/>
          </a:blip>
          <a:stretch>
            <a:fillRect/>
          </a:stretch>
        </p:blipFill>
        <p:spPr>
          <a:xfrm>
            <a:off x="10906967" y="6239403"/>
            <a:ext cx="959432" cy="3922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241076" y="1488660"/>
            <a:ext cx="8942700" cy="1421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800"/>
              <a:buFont typeface="Bell MT"/>
              <a:buNone/>
              <a:defRPr sz="4800">
                <a:latin typeface="Bell MT"/>
                <a:ea typeface="Bell MT"/>
                <a:cs typeface="Bell MT"/>
                <a:sym typeface="Bell M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1276739" y="3593989"/>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b="1">
                <a:latin typeface="Bell MT"/>
                <a:ea typeface="Bell MT"/>
                <a:cs typeface="Bell MT"/>
                <a:sym typeface="Bell MT"/>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5" name="Google Shape;95;p15"/>
          <p:cNvSpPr/>
          <p:nvPr/>
        </p:nvSpPr>
        <p:spPr>
          <a:xfrm rot="10800000" flipH="1">
            <a:off x="6081979" y="-96"/>
            <a:ext cx="6177300" cy="4523400"/>
          </a:xfrm>
          <a:prstGeom prst="triangle">
            <a:avLst>
              <a:gd name="adj" fmla="val 99728"/>
            </a:avLst>
          </a:prstGeom>
          <a:solidFill>
            <a:srgbClr val="1E4E7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6" name="Google Shape;96;p15"/>
          <p:cNvCxnSpPr/>
          <p:nvPr/>
        </p:nvCxnSpPr>
        <p:spPr>
          <a:xfrm>
            <a:off x="241076" y="2925833"/>
            <a:ext cx="9851100" cy="0"/>
          </a:xfrm>
          <a:prstGeom prst="straightConnector1">
            <a:avLst/>
          </a:prstGeom>
          <a:noFill/>
          <a:ln w="76200" cap="flat" cmpd="sng">
            <a:solidFill>
              <a:schemeClr val="accent4"/>
            </a:solidFill>
            <a:prstDash val="solid"/>
            <a:miter lim="800000"/>
            <a:headEnd type="none" w="sm" len="sm"/>
            <a:tailEnd type="none" w="sm" len="sm"/>
          </a:ln>
        </p:spPr>
      </p:cxnSp>
      <p:sp>
        <p:nvSpPr>
          <p:cNvPr id="97" name="Google Shape;97;p15"/>
          <p:cNvSpPr/>
          <p:nvPr/>
        </p:nvSpPr>
        <p:spPr>
          <a:xfrm flipH="1">
            <a:off x="189" y="4615396"/>
            <a:ext cx="3794400" cy="2244300"/>
          </a:xfrm>
          <a:prstGeom prst="triangle">
            <a:avLst>
              <a:gd name="adj" fmla="val 99728"/>
            </a:avLst>
          </a:prstGeom>
          <a:solidFill>
            <a:srgbClr val="1E4E7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8" name="Google Shape;98;p15"/>
          <p:cNvPicPr preferRelativeResize="0"/>
          <p:nvPr/>
        </p:nvPicPr>
        <p:blipFill rotWithShape="1">
          <a:blip r:embed="rId2">
            <a:alphaModFix/>
          </a:blip>
          <a:srcRect/>
          <a:stretch/>
        </p:blipFill>
        <p:spPr>
          <a:xfrm>
            <a:off x="142247" y="5461551"/>
            <a:ext cx="1316286" cy="1316286"/>
          </a:xfrm>
          <a:prstGeom prst="rect">
            <a:avLst/>
          </a:prstGeom>
          <a:noFill/>
          <a:ln>
            <a:noFill/>
          </a:ln>
          <a:effectLst>
            <a:outerShdw blurRad="50800" dist="38100" dir="8100000" algn="tr" rotWithShape="0">
              <a:srgbClr val="000000">
                <a:alpha val="40000"/>
              </a:srgbClr>
            </a:outerShdw>
          </a:effectLst>
        </p:spPr>
      </p:pic>
      <p:pic>
        <p:nvPicPr>
          <p:cNvPr id="99" name="Google Shape;99;p15"/>
          <p:cNvPicPr preferRelativeResize="0"/>
          <p:nvPr/>
        </p:nvPicPr>
        <p:blipFill rotWithShape="1">
          <a:blip r:embed="rId3">
            <a:alphaModFix/>
          </a:blip>
          <a:srcRect/>
          <a:stretch/>
        </p:blipFill>
        <p:spPr>
          <a:xfrm>
            <a:off x="8260841" y="967688"/>
            <a:ext cx="3299362" cy="3299362"/>
          </a:xfrm>
          <a:prstGeom prst="rect">
            <a:avLst/>
          </a:prstGeom>
          <a:noFill/>
          <a:ln>
            <a:noFill/>
          </a:ln>
          <a:effectLst>
            <a:outerShdw blurRad="50800" dist="38100" algn="l" rotWithShape="0">
              <a:srgbClr val="000000">
                <a:alpha val="40000"/>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4400"/>
              <a:buFont typeface="Bell MT"/>
              <a:buNone/>
              <a:defRPr>
                <a:latin typeface="Bell MT"/>
                <a:ea typeface="Bell MT"/>
                <a:cs typeface="Bell MT"/>
                <a:sym typeface="Bell M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Bell MT"/>
                <a:ea typeface="Bell MT"/>
                <a:cs typeface="Bell MT"/>
                <a:sym typeface="Bell MT"/>
              </a:defRPr>
            </a:lvl1pPr>
            <a:lvl2pPr marL="914400" lvl="1" indent="-381000" algn="l" rtl="0">
              <a:lnSpc>
                <a:spcPct val="90000"/>
              </a:lnSpc>
              <a:spcBef>
                <a:spcPts val="500"/>
              </a:spcBef>
              <a:spcAft>
                <a:spcPts val="0"/>
              </a:spcAft>
              <a:buClr>
                <a:schemeClr val="dk1"/>
              </a:buClr>
              <a:buSzPts val="2400"/>
              <a:buChar char="•"/>
              <a:defRPr>
                <a:latin typeface="Bell MT"/>
                <a:ea typeface="Bell MT"/>
                <a:cs typeface="Bell MT"/>
                <a:sym typeface="Bell MT"/>
              </a:defRPr>
            </a:lvl2pPr>
            <a:lvl3pPr marL="1371600" lvl="2" indent="-355600" algn="l" rtl="0">
              <a:lnSpc>
                <a:spcPct val="90000"/>
              </a:lnSpc>
              <a:spcBef>
                <a:spcPts val="500"/>
              </a:spcBef>
              <a:spcAft>
                <a:spcPts val="0"/>
              </a:spcAft>
              <a:buClr>
                <a:schemeClr val="dk1"/>
              </a:buClr>
              <a:buSzPts val="2000"/>
              <a:buChar char="•"/>
              <a:defRPr>
                <a:latin typeface="Bell MT"/>
                <a:ea typeface="Bell MT"/>
                <a:cs typeface="Bell MT"/>
                <a:sym typeface="Bell MT"/>
              </a:defRPr>
            </a:lvl3pPr>
            <a:lvl4pPr marL="1828800" lvl="3" indent="-342900" algn="l" rtl="0">
              <a:lnSpc>
                <a:spcPct val="90000"/>
              </a:lnSpc>
              <a:spcBef>
                <a:spcPts val="500"/>
              </a:spcBef>
              <a:spcAft>
                <a:spcPts val="0"/>
              </a:spcAft>
              <a:buClr>
                <a:schemeClr val="dk1"/>
              </a:buClr>
              <a:buSzPts val="1800"/>
              <a:buChar char="•"/>
              <a:defRPr>
                <a:latin typeface="Bell MT"/>
                <a:ea typeface="Bell MT"/>
                <a:cs typeface="Bell MT"/>
                <a:sym typeface="Bell MT"/>
              </a:defRPr>
            </a:lvl4pPr>
            <a:lvl5pPr marL="2286000" lvl="4" indent="-342900" algn="l" rtl="0">
              <a:lnSpc>
                <a:spcPct val="90000"/>
              </a:lnSpc>
              <a:spcBef>
                <a:spcPts val="500"/>
              </a:spcBef>
              <a:spcAft>
                <a:spcPts val="0"/>
              </a:spcAft>
              <a:buClr>
                <a:schemeClr val="dk1"/>
              </a:buClr>
              <a:buSzPts val="1800"/>
              <a:buChar char="•"/>
              <a:defRPr>
                <a:latin typeface="Bell MT"/>
                <a:ea typeface="Bell MT"/>
                <a:cs typeface="Bell MT"/>
                <a:sym typeface="Bell M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ftr" idx="11"/>
          </p:nvPr>
        </p:nvSpPr>
        <p:spPr>
          <a:xfrm>
            <a:off x="4038600" y="6589761"/>
            <a:ext cx="4114800" cy="263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sldNum" idx="12"/>
          </p:nvPr>
        </p:nvSpPr>
        <p:spPr>
          <a:xfrm>
            <a:off x="9252664"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16"/>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106" name="Google Shape;106;p16"/>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07" name="Google Shape;107;p16"/>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sldNum" idx="12"/>
          </p:nvPr>
        </p:nvSpPr>
        <p:spPr>
          <a:xfrm>
            <a:off x="9448800" y="6567488"/>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7"/>
          <p:cNvSpPr txBox="1">
            <a:spLocks noGrp="1"/>
          </p:cNvSpPr>
          <p:nvPr>
            <p:ph type="body" idx="1"/>
          </p:nvPr>
        </p:nvSpPr>
        <p:spPr>
          <a:xfrm>
            <a:off x="965200" y="1947864"/>
            <a:ext cx="10388700" cy="4122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3" name="Google Shape;113;p17"/>
          <p:cNvPicPr preferRelativeResize="0"/>
          <p:nvPr/>
        </p:nvPicPr>
        <p:blipFill rotWithShape="1">
          <a:blip r:embed="rId2">
            <a:alphaModFix/>
          </a:blip>
          <a:srcRect/>
          <a:stretch/>
        </p:blipFill>
        <p:spPr>
          <a:xfrm>
            <a:off x="78209" y="5821457"/>
            <a:ext cx="980887" cy="9808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14"/>
        <p:cNvGrpSpPr/>
        <p:nvPr/>
      </p:nvGrpSpPr>
      <p:grpSpPr>
        <a:xfrm>
          <a:off x="0" y="0"/>
          <a:ext cx="0" cy="0"/>
          <a:chOff x="0" y="0"/>
          <a:chExt cx="0" cy="0"/>
        </a:xfrm>
      </p:grpSpPr>
      <p:sp>
        <p:nvSpPr>
          <p:cNvPr id="115" name="Google Shape;115;p1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16" name="Google Shape;116;p18"/>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117" name="Google Shape;117;p18"/>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18" name="Google Shape;118;p18"/>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ftr" idx="11"/>
          </p:nvPr>
        </p:nvSpPr>
        <p:spPr>
          <a:xfrm>
            <a:off x="4038600" y="6539729"/>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sldNum" idx="12"/>
          </p:nvPr>
        </p:nvSpPr>
        <p:spPr>
          <a:xfrm>
            <a:off x="9448800" y="6539729"/>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9"/>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126" name="Google Shape;126;p19"/>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27" name="Google Shape;127;p19"/>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0"/>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131" name="Google Shape;131;p20"/>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p2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1800"/>
              <a:buNone/>
              <a:defRPr sz="1800" b="1"/>
            </a:lvl1pPr>
            <a:lvl2pPr marL="914400" lvl="1" indent="-228600" algn="l" rtl="0">
              <a:lnSpc>
                <a:spcPct val="90000"/>
              </a:lnSpc>
              <a:spcBef>
                <a:spcPts val="500"/>
              </a:spcBef>
              <a:spcAft>
                <a:spcPts val="0"/>
              </a:spcAft>
              <a:buClr>
                <a:schemeClr val="dk1"/>
              </a:buClr>
              <a:buSzPts val="1500"/>
              <a:buNone/>
              <a:defRPr sz="1500" b="1"/>
            </a:lvl2pPr>
            <a:lvl3pPr marL="1371600" lvl="2" indent="-228600" algn="l" rtl="0">
              <a:lnSpc>
                <a:spcPct val="90000"/>
              </a:lnSpc>
              <a:spcBef>
                <a:spcPts val="500"/>
              </a:spcBef>
              <a:spcAft>
                <a:spcPts val="0"/>
              </a:spcAft>
              <a:buClr>
                <a:schemeClr val="dk1"/>
              </a:buClr>
              <a:buSzPts val="1350"/>
              <a:buNone/>
              <a:defRPr sz="1350" b="1"/>
            </a:lvl3pPr>
            <a:lvl4pPr marL="1828800" lvl="3" indent="-228600" algn="l" rtl="0">
              <a:lnSpc>
                <a:spcPct val="90000"/>
              </a:lnSpc>
              <a:spcBef>
                <a:spcPts val="500"/>
              </a:spcBef>
              <a:spcAft>
                <a:spcPts val="0"/>
              </a:spcAft>
              <a:buClr>
                <a:schemeClr val="dk1"/>
              </a:buClr>
              <a:buSzPts val="1200"/>
              <a:buNone/>
              <a:defRPr sz="1200" b="1"/>
            </a:lvl4pPr>
            <a:lvl5pPr marL="2286000" lvl="4" indent="-228600" algn="l" rtl="0">
              <a:lnSpc>
                <a:spcPct val="90000"/>
              </a:lnSpc>
              <a:spcBef>
                <a:spcPts val="500"/>
              </a:spcBef>
              <a:spcAft>
                <a:spcPts val="0"/>
              </a:spcAft>
              <a:buClr>
                <a:schemeClr val="dk1"/>
              </a:buClr>
              <a:buSzPts val="1200"/>
              <a:buNone/>
              <a:defRPr sz="1200" b="1"/>
            </a:lvl5pPr>
            <a:lvl6pPr marL="2743200" lvl="5" indent="-228600" algn="l" rtl="0">
              <a:lnSpc>
                <a:spcPct val="90000"/>
              </a:lnSpc>
              <a:spcBef>
                <a:spcPts val="500"/>
              </a:spcBef>
              <a:spcAft>
                <a:spcPts val="0"/>
              </a:spcAft>
              <a:buClr>
                <a:schemeClr val="dk1"/>
              </a:buClr>
              <a:buSzPts val="1200"/>
              <a:buNone/>
              <a:defRPr sz="1200" b="1"/>
            </a:lvl6pPr>
            <a:lvl7pPr marL="3200400" lvl="6" indent="-228600" algn="l" rtl="0">
              <a:lnSpc>
                <a:spcPct val="90000"/>
              </a:lnSpc>
              <a:spcBef>
                <a:spcPts val="500"/>
              </a:spcBef>
              <a:spcAft>
                <a:spcPts val="0"/>
              </a:spcAft>
              <a:buClr>
                <a:schemeClr val="dk1"/>
              </a:buClr>
              <a:buSzPts val="1200"/>
              <a:buNone/>
              <a:defRPr sz="1200" b="1"/>
            </a:lvl7pPr>
            <a:lvl8pPr marL="3657600" lvl="7" indent="-228600" algn="l" rtl="0">
              <a:lnSpc>
                <a:spcPct val="90000"/>
              </a:lnSpc>
              <a:spcBef>
                <a:spcPts val="500"/>
              </a:spcBef>
              <a:spcAft>
                <a:spcPts val="0"/>
              </a:spcAft>
              <a:buClr>
                <a:schemeClr val="dk1"/>
              </a:buClr>
              <a:buSzPts val="1200"/>
              <a:buNone/>
              <a:defRPr sz="1200" b="1"/>
            </a:lvl8pPr>
            <a:lvl9pPr marL="4114800" lvl="8" indent="-228600" algn="l" rtl="0">
              <a:lnSpc>
                <a:spcPct val="90000"/>
              </a:lnSpc>
              <a:spcBef>
                <a:spcPts val="500"/>
              </a:spcBef>
              <a:spcAft>
                <a:spcPts val="0"/>
              </a:spcAft>
              <a:buClr>
                <a:schemeClr val="dk1"/>
              </a:buClr>
              <a:buSzPts val="1200"/>
              <a:buNone/>
              <a:defRPr sz="1200" b="1"/>
            </a:lvl9pPr>
          </a:lstStyle>
          <a:p>
            <a:endParaRPr/>
          </a:p>
        </p:txBody>
      </p:sp>
      <p:sp>
        <p:nvSpPr>
          <p:cNvPr id="133" name="Google Shape;133;p2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20"/>
          <p:cNvSpPr txBox="1">
            <a:spLocks noGrp="1"/>
          </p:cNvSpPr>
          <p:nvPr>
            <p:ph type="dt" idx="10"/>
          </p:nvPr>
        </p:nvSpPr>
        <p:spPr>
          <a:xfrm>
            <a:off x="0" y="0"/>
            <a:ext cx="39999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ftr" idx="11"/>
          </p:nvPr>
        </p:nvSpPr>
        <p:spPr>
          <a:xfrm>
            <a:off x="0" y="0"/>
            <a:ext cx="39999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sldNum" idx="12"/>
          </p:nvPr>
        </p:nvSpPr>
        <p:spPr>
          <a:xfrm>
            <a:off x="0" y="0"/>
            <a:ext cx="39999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7"/>
        <p:cNvGrpSpPr/>
        <p:nvPr/>
      </p:nvGrpSpPr>
      <p:grpSpPr>
        <a:xfrm>
          <a:off x="0" y="0"/>
          <a:ext cx="0" cy="0"/>
          <a:chOff x="0" y="0"/>
          <a:chExt cx="0" cy="0"/>
        </a:xfrm>
      </p:grpSpPr>
      <p:sp>
        <p:nvSpPr>
          <p:cNvPr id="138" name="Google Shape;138;p2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39" name="Google Shape;139;p21"/>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4400"/>
              <a:buFont typeface="Bell MT"/>
              <a:buNone/>
              <a:defRPr>
                <a:latin typeface="Bell MT"/>
                <a:ea typeface="Bell MT"/>
                <a:cs typeface="Bell MT"/>
                <a:sym typeface="Bell M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Bell MT"/>
                <a:ea typeface="Bell MT"/>
                <a:cs typeface="Bell MT"/>
                <a:sym typeface="Bell MT"/>
              </a:defRPr>
            </a:lvl1pPr>
            <a:lvl2pPr marL="914400" lvl="1" indent="-381000" algn="l" rtl="0">
              <a:lnSpc>
                <a:spcPct val="90000"/>
              </a:lnSpc>
              <a:spcBef>
                <a:spcPts val="500"/>
              </a:spcBef>
              <a:spcAft>
                <a:spcPts val="0"/>
              </a:spcAft>
              <a:buClr>
                <a:schemeClr val="dk1"/>
              </a:buClr>
              <a:buSzPts val="2400"/>
              <a:buChar char="•"/>
              <a:defRPr>
                <a:latin typeface="Bell MT"/>
                <a:ea typeface="Bell MT"/>
                <a:cs typeface="Bell MT"/>
                <a:sym typeface="Bell MT"/>
              </a:defRPr>
            </a:lvl2pPr>
            <a:lvl3pPr marL="1371600" lvl="2" indent="-355600" algn="l" rtl="0">
              <a:lnSpc>
                <a:spcPct val="90000"/>
              </a:lnSpc>
              <a:spcBef>
                <a:spcPts val="500"/>
              </a:spcBef>
              <a:spcAft>
                <a:spcPts val="0"/>
              </a:spcAft>
              <a:buClr>
                <a:schemeClr val="dk1"/>
              </a:buClr>
              <a:buSzPts val="2000"/>
              <a:buChar char="•"/>
              <a:defRPr>
                <a:latin typeface="Bell MT"/>
                <a:ea typeface="Bell MT"/>
                <a:cs typeface="Bell MT"/>
                <a:sym typeface="Bell MT"/>
              </a:defRPr>
            </a:lvl3pPr>
            <a:lvl4pPr marL="1828800" lvl="3" indent="-342900" algn="l" rtl="0">
              <a:lnSpc>
                <a:spcPct val="90000"/>
              </a:lnSpc>
              <a:spcBef>
                <a:spcPts val="500"/>
              </a:spcBef>
              <a:spcAft>
                <a:spcPts val="0"/>
              </a:spcAft>
              <a:buClr>
                <a:schemeClr val="dk1"/>
              </a:buClr>
              <a:buSzPts val="1800"/>
              <a:buChar char="•"/>
              <a:defRPr>
                <a:latin typeface="Bell MT"/>
                <a:ea typeface="Bell MT"/>
                <a:cs typeface="Bell MT"/>
                <a:sym typeface="Bell MT"/>
              </a:defRPr>
            </a:lvl4pPr>
            <a:lvl5pPr marL="2286000" lvl="4" indent="-342900" algn="l" rtl="0">
              <a:lnSpc>
                <a:spcPct val="90000"/>
              </a:lnSpc>
              <a:spcBef>
                <a:spcPts val="500"/>
              </a:spcBef>
              <a:spcAft>
                <a:spcPts val="0"/>
              </a:spcAft>
              <a:buClr>
                <a:schemeClr val="dk1"/>
              </a:buClr>
              <a:buSzPts val="1800"/>
              <a:buChar char="•"/>
              <a:defRPr>
                <a:latin typeface="Bell MT"/>
                <a:ea typeface="Bell MT"/>
                <a:cs typeface="Bell MT"/>
                <a:sym typeface="Bell MT"/>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 name="Google Shape;143;p22"/>
          <p:cNvSpPr txBox="1">
            <a:spLocks noGrp="1"/>
          </p:cNvSpPr>
          <p:nvPr>
            <p:ph type="ftr" idx="11"/>
          </p:nvPr>
        </p:nvSpPr>
        <p:spPr>
          <a:xfrm>
            <a:off x="4038600" y="6589761"/>
            <a:ext cx="4114800" cy="263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sldNum" idx="12"/>
          </p:nvPr>
        </p:nvSpPr>
        <p:spPr>
          <a:xfrm>
            <a:off x="9252664"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p22"/>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9" name="Google Shape;149;p2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ftr" idx="11"/>
          </p:nvPr>
        </p:nvSpPr>
        <p:spPr>
          <a:xfrm>
            <a:off x="4038600" y="6539729"/>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sldNum" idx="12"/>
          </p:nvPr>
        </p:nvSpPr>
        <p:spPr>
          <a:xfrm>
            <a:off x="9448800" y="6539729"/>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3"/>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Watermark">
  <p:cSld name="1_Watermark">
    <p:spTree>
      <p:nvGrpSpPr>
        <p:cNvPr id="1" name="Shape 153"/>
        <p:cNvGrpSpPr/>
        <p:nvPr/>
      </p:nvGrpSpPr>
      <p:grpSpPr>
        <a:xfrm>
          <a:off x="0" y="0"/>
          <a:ext cx="0" cy="0"/>
          <a:chOff x="0" y="0"/>
          <a:chExt cx="0" cy="0"/>
        </a:xfrm>
      </p:grpSpPr>
      <p:sp>
        <p:nvSpPr>
          <p:cNvPr id="154" name="Google Shape;154;p24"/>
          <p:cNvSpPr txBox="1">
            <a:spLocks noGrp="1"/>
          </p:cNvSpPr>
          <p:nvPr>
            <p:ph type="ftr" idx="11"/>
          </p:nvPr>
        </p:nvSpPr>
        <p:spPr>
          <a:xfrm>
            <a:off x="4038600"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sldNum" idx="12"/>
          </p:nvPr>
        </p:nvSpPr>
        <p:spPr>
          <a:xfrm>
            <a:off x="9448800"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24"/>
          <p:cNvSpPr/>
          <p:nvPr/>
        </p:nvSpPr>
        <p:spPr>
          <a:xfrm>
            <a:off x="3042673" y="1027907"/>
            <a:ext cx="6182700" cy="4759800"/>
          </a:xfrm>
          <a:prstGeom prst="ellipse">
            <a:avLst/>
          </a:prstGeom>
          <a:blipFill rotWithShape="1">
            <a:blip r:embed="rId2">
              <a:alphaModFix amt="25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7" name="Google Shape;157;p2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a:off x="914400" y="1922463"/>
            <a:ext cx="10439100" cy="3886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9" name="Google Shape;159;p24"/>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60" name="Google Shape;160;p24"/>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atermark">
  <p:cSld name="Watermark">
    <p:spTree>
      <p:nvGrpSpPr>
        <p:cNvPr id="1" name="Shape 161"/>
        <p:cNvGrpSpPr/>
        <p:nvPr/>
      </p:nvGrpSpPr>
      <p:grpSpPr>
        <a:xfrm>
          <a:off x="0" y="0"/>
          <a:ext cx="0" cy="0"/>
          <a:chOff x="0" y="0"/>
          <a:chExt cx="0" cy="0"/>
        </a:xfrm>
      </p:grpSpPr>
      <p:sp>
        <p:nvSpPr>
          <p:cNvPr id="162" name="Google Shape;162;p25"/>
          <p:cNvSpPr txBox="1">
            <a:spLocks noGrp="1"/>
          </p:cNvSpPr>
          <p:nvPr>
            <p:ph type="ftr" idx="11"/>
          </p:nvPr>
        </p:nvSpPr>
        <p:spPr>
          <a:xfrm>
            <a:off x="4038600"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sldNum" idx="12"/>
          </p:nvPr>
        </p:nvSpPr>
        <p:spPr>
          <a:xfrm>
            <a:off x="9448800"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5"/>
          <p:cNvSpPr/>
          <p:nvPr/>
        </p:nvSpPr>
        <p:spPr>
          <a:xfrm>
            <a:off x="3042673" y="1027907"/>
            <a:ext cx="6182700" cy="4759800"/>
          </a:xfrm>
          <a:prstGeom prst="ellipse">
            <a:avLst/>
          </a:prstGeom>
          <a:blipFill rotWithShape="1">
            <a:blip r:embed="rId2">
              <a:alphaModFix amt="25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5" name="Google Shape;165;p2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5"/>
          <p:cNvSpPr txBox="1">
            <a:spLocks noGrp="1"/>
          </p:cNvSpPr>
          <p:nvPr>
            <p:ph type="body" idx="1"/>
          </p:nvPr>
        </p:nvSpPr>
        <p:spPr>
          <a:xfrm>
            <a:off x="914400" y="1922463"/>
            <a:ext cx="10439100" cy="3886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ntent with Caption" type="objTx">
  <p:cSld name="OBJECT_WITH_CAPTION_TEXT">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839788" y="457200"/>
            <a:ext cx="3932400" cy="89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Bell MT"/>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6"/>
          <p:cNvSpPr txBox="1">
            <a:spLocks noGrp="1"/>
          </p:cNvSpPr>
          <p:nvPr>
            <p:ph type="body" idx="1"/>
          </p:nvPr>
        </p:nvSpPr>
        <p:spPr>
          <a:xfrm>
            <a:off x="5301176" y="724777"/>
            <a:ext cx="6172500" cy="54039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61950" algn="l" rtl="0">
              <a:lnSpc>
                <a:spcPct val="90000"/>
              </a:lnSpc>
              <a:spcBef>
                <a:spcPts val="500"/>
              </a:spcBef>
              <a:spcAft>
                <a:spcPts val="0"/>
              </a:spcAft>
              <a:buClr>
                <a:schemeClr val="dk1"/>
              </a:buClr>
              <a:buSzPts val="2100"/>
              <a:buChar char="•"/>
              <a:defRPr sz="2100"/>
            </a:lvl2pPr>
            <a:lvl3pPr marL="1371600" lvl="2" indent="-342900" algn="l" rtl="0">
              <a:lnSpc>
                <a:spcPct val="90000"/>
              </a:lnSpc>
              <a:spcBef>
                <a:spcPts val="500"/>
              </a:spcBef>
              <a:spcAft>
                <a:spcPts val="0"/>
              </a:spcAft>
              <a:buClr>
                <a:schemeClr val="dk1"/>
              </a:buClr>
              <a:buSzPts val="1800"/>
              <a:buChar char="•"/>
              <a:defRPr sz="1800"/>
            </a:lvl3pPr>
            <a:lvl4pPr marL="1828800" lvl="3" indent="-323850" algn="l" rtl="0">
              <a:lnSpc>
                <a:spcPct val="90000"/>
              </a:lnSpc>
              <a:spcBef>
                <a:spcPts val="500"/>
              </a:spcBef>
              <a:spcAft>
                <a:spcPts val="0"/>
              </a:spcAft>
              <a:buClr>
                <a:schemeClr val="dk1"/>
              </a:buClr>
              <a:buSzPts val="1500"/>
              <a:buChar char="•"/>
              <a:defRPr sz="1500"/>
            </a:lvl4pPr>
            <a:lvl5pPr marL="2286000" lvl="4" indent="-323850" algn="l" rtl="0">
              <a:lnSpc>
                <a:spcPct val="90000"/>
              </a:lnSpc>
              <a:spcBef>
                <a:spcPts val="500"/>
              </a:spcBef>
              <a:spcAft>
                <a:spcPts val="0"/>
              </a:spcAft>
              <a:buClr>
                <a:schemeClr val="dk1"/>
              </a:buClr>
              <a:buSzPts val="1500"/>
              <a:buChar char="•"/>
              <a:defRPr sz="1500"/>
            </a:lvl5pPr>
            <a:lvl6pPr marL="2743200" lvl="5" indent="-323850" algn="l" rtl="0">
              <a:lnSpc>
                <a:spcPct val="90000"/>
              </a:lnSpc>
              <a:spcBef>
                <a:spcPts val="500"/>
              </a:spcBef>
              <a:spcAft>
                <a:spcPts val="0"/>
              </a:spcAft>
              <a:buClr>
                <a:schemeClr val="dk1"/>
              </a:buClr>
              <a:buSzPts val="1500"/>
              <a:buChar char="•"/>
              <a:defRPr sz="1500"/>
            </a:lvl6pPr>
            <a:lvl7pPr marL="3200400" lvl="6" indent="-323850" algn="l" rtl="0">
              <a:lnSpc>
                <a:spcPct val="90000"/>
              </a:lnSpc>
              <a:spcBef>
                <a:spcPts val="500"/>
              </a:spcBef>
              <a:spcAft>
                <a:spcPts val="0"/>
              </a:spcAft>
              <a:buClr>
                <a:schemeClr val="dk1"/>
              </a:buClr>
              <a:buSzPts val="1500"/>
              <a:buChar char="•"/>
              <a:defRPr sz="1500"/>
            </a:lvl7pPr>
            <a:lvl8pPr marL="3657600" lvl="7" indent="-323850" algn="l" rtl="0">
              <a:lnSpc>
                <a:spcPct val="90000"/>
              </a:lnSpc>
              <a:spcBef>
                <a:spcPts val="500"/>
              </a:spcBef>
              <a:spcAft>
                <a:spcPts val="0"/>
              </a:spcAft>
              <a:buClr>
                <a:schemeClr val="dk1"/>
              </a:buClr>
              <a:buSzPts val="1500"/>
              <a:buChar char="•"/>
              <a:defRPr sz="1500"/>
            </a:lvl8pPr>
            <a:lvl9pPr marL="4114800" lvl="8" indent="-323850" algn="l" rtl="0">
              <a:lnSpc>
                <a:spcPct val="90000"/>
              </a:lnSpc>
              <a:spcBef>
                <a:spcPts val="500"/>
              </a:spcBef>
              <a:spcAft>
                <a:spcPts val="0"/>
              </a:spcAft>
              <a:buClr>
                <a:schemeClr val="dk1"/>
              </a:buClr>
              <a:buSzPts val="1500"/>
              <a:buChar char="•"/>
              <a:defRPr sz="1500"/>
            </a:lvl9pPr>
          </a:lstStyle>
          <a:p>
            <a:endParaRPr/>
          </a:p>
        </p:txBody>
      </p:sp>
      <p:sp>
        <p:nvSpPr>
          <p:cNvPr id="170" name="Google Shape;170;p26"/>
          <p:cNvSpPr txBox="1">
            <a:spLocks noGrp="1"/>
          </p:cNvSpPr>
          <p:nvPr>
            <p:ph type="body" idx="2"/>
          </p:nvPr>
        </p:nvSpPr>
        <p:spPr>
          <a:xfrm>
            <a:off x="839788" y="1347259"/>
            <a:ext cx="3932400" cy="4330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200"/>
              <a:buNone/>
              <a:defRPr sz="1200"/>
            </a:lvl1pPr>
            <a:lvl2pPr marL="914400" lvl="1" indent="-228600" algn="l" rtl="0">
              <a:lnSpc>
                <a:spcPct val="90000"/>
              </a:lnSpc>
              <a:spcBef>
                <a:spcPts val="500"/>
              </a:spcBef>
              <a:spcAft>
                <a:spcPts val="0"/>
              </a:spcAft>
              <a:buClr>
                <a:schemeClr val="dk1"/>
              </a:buClr>
              <a:buSzPts val="1050"/>
              <a:buNone/>
              <a:defRPr sz="105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750"/>
              <a:buNone/>
              <a:defRPr sz="750"/>
            </a:lvl4pPr>
            <a:lvl5pPr marL="2286000" lvl="4" indent="-228600" algn="l" rtl="0">
              <a:lnSpc>
                <a:spcPct val="90000"/>
              </a:lnSpc>
              <a:spcBef>
                <a:spcPts val="500"/>
              </a:spcBef>
              <a:spcAft>
                <a:spcPts val="0"/>
              </a:spcAft>
              <a:buClr>
                <a:schemeClr val="dk1"/>
              </a:buClr>
              <a:buSzPts val="750"/>
              <a:buNone/>
              <a:defRPr sz="750"/>
            </a:lvl5pPr>
            <a:lvl6pPr marL="2743200" lvl="5" indent="-228600" algn="l" rtl="0">
              <a:lnSpc>
                <a:spcPct val="90000"/>
              </a:lnSpc>
              <a:spcBef>
                <a:spcPts val="500"/>
              </a:spcBef>
              <a:spcAft>
                <a:spcPts val="0"/>
              </a:spcAft>
              <a:buClr>
                <a:schemeClr val="dk1"/>
              </a:buClr>
              <a:buSzPts val="750"/>
              <a:buNone/>
              <a:defRPr sz="750"/>
            </a:lvl6pPr>
            <a:lvl7pPr marL="3200400" lvl="6" indent="-228600" algn="l" rtl="0">
              <a:lnSpc>
                <a:spcPct val="90000"/>
              </a:lnSpc>
              <a:spcBef>
                <a:spcPts val="500"/>
              </a:spcBef>
              <a:spcAft>
                <a:spcPts val="0"/>
              </a:spcAft>
              <a:buClr>
                <a:schemeClr val="dk1"/>
              </a:buClr>
              <a:buSzPts val="750"/>
              <a:buNone/>
              <a:defRPr sz="750"/>
            </a:lvl7pPr>
            <a:lvl8pPr marL="3657600" lvl="7" indent="-228600" algn="l" rtl="0">
              <a:lnSpc>
                <a:spcPct val="90000"/>
              </a:lnSpc>
              <a:spcBef>
                <a:spcPts val="500"/>
              </a:spcBef>
              <a:spcAft>
                <a:spcPts val="0"/>
              </a:spcAft>
              <a:buClr>
                <a:schemeClr val="dk1"/>
              </a:buClr>
              <a:buSzPts val="750"/>
              <a:buNone/>
              <a:defRPr sz="750"/>
            </a:lvl8pPr>
            <a:lvl9pPr marL="4114800" lvl="8" indent="-228600" algn="l" rtl="0">
              <a:lnSpc>
                <a:spcPct val="90000"/>
              </a:lnSpc>
              <a:spcBef>
                <a:spcPts val="500"/>
              </a:spcBef>
              <a:spcAft>
                <a:spcPts val="0"/>
              </a:spcAft>
              <a:buClr>
                <a:schemeClr val="dk1"/>
              </a:buClr>
              <a:buSzPts val="750"/>
              <a:buNone/>
              <a:defRPr sz="750"/>
            </a:lvl9pPr>
          </a:lstStyle>
          <a:p>
            <a:endParaRPr/>
          </a:p>
        </p:txBody>
      </p:sp>
      <p:sp>
        <p:nvSpPr>
          <p:cNvPr id="171" name="Google Shape;171;p26"/>
          <p:cNvSpPr txBox="1">
            <a:spLocks noGrp="1"/>
          </p:cNvSpPr>
          <p:nvPr>
            <p:ph type="ftr" idx="11"/>
          </p:nvPr>
        </p:nvSpPr>
        <p:spPr>
          <a:xfrm>
            <a:off x="4047067" y="6579129"/>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26"/>
          <p:cNvSpPr txBox="1">
            <a:spLocks noGrp="1"/>
          </p:cNvSpPr>
          <p:nvPr>
            <p:ph type="sldNum" idx="12"/>
          </p:nvPr>
        </p:nvSpPr>
        <p:spPr>
          <a:xfrm>
            <a:off x="9398000" y="6579128"/>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6"/>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174" name="Google Shape;174;p26"/>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75" name="Google Shape;175;p26"/>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39788" y="457200"/>
            <a:ext cx="3932400" cy="89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Bell MT"/>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27"/>
          <p:cNvSpPr txBox="1">
            <a:spLocks noGrp="1"/>
          </p:cNvSpPr>
          <p:nvPr>
            <p:ph type="body" idx="1"/>
          </p:nvPr>
        </p:nvSpPr>
        <p:spPr>
          <a:xfrm>
            <a:off x="5301176" y="724777"/>
            <a:ext cx="6172500" cy="54039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61950" algn="l" rtl="0">
              <a:lnSpc>
                <a:spcPct val="90000"/>
              </a:lnSpc>
              <a:spcBef>
                <a:spcPts val="500"/>
              </a:spcBef>
              <a:spcAft>
                <a:spcPts val="0"/>
              </a:spcAft>
              <a:buClr>
                <a:schemeClr val="dk1"/>
              </a:buClr>
              <a:buSzPts val="2100"/>
              <a:buChar char="•"/>
              <a:defRPr sz="2100"/>
            </a:lvl2pPr>
            <a:lvl3pPr marL="1371600" lvl="2" indent="-342900" algn="l" rtl="0">
              <a:lnSpc>
                <a:spcPct val="90000"/>
              </a:lnSpc>
              <a:spcBef>
                <a:spcPts val="500"/>
              </a:spcBef>
              <a:spcAft>
                <a:spcPts val="0"/>
              </a:spcAft>
              <a:buClr>
                <a:schemeClr val="dk1"/>
              </a:buClr>
              <a:buSzPts val="1800"/>
              <a:buChar char="•"/>
              <a:defRPr sz="1800"/>
            </a:lvl3pPr>
            <a:lvl4pPr marL="1828800" lvl="3" indent="-323850" algn="l" rtl="0">
              <a:lnSpc>
                <a:spcPct val="90000"/>
              </a:lnSpc>
              <a:spcBef>
                <a:spcPts val="500"/>
              </a:spcBef>
              <a:spcAft>
                <a:spcPts val="0"/>
              </a:spcAft>
              <a:buClr>
                <a:schemeClr val="dk1"/>
              </a:buClr>
              <a:buSzPts val="1500"/>
              <a:buChar char="•"/>
              <a:defRPr sz="1500"/>
            </a:lvl4pPr>
            <a:lvl5pPr marL="2286000" lvl="4" indent="-323850" algn="l" rtl="0">
              <a:lnSpc>
                <a:spcPct val="90000"/>
              </a:lnSpc>
              <a:spcBef>
                <a:spcPts val="500"/>
              </a:spcBef>
              <a:spcAft>
                <a:spcPts val="0"/>
              </a:spcAft>
              <a:buClr>
                <a:schemeClr val="dk1"/>
              </a:buClr>
              <a:buSzPts val="1500"/>
              <a:buChar char="•"/>
              <a:defRPr sz="1500"/>
            </a:lvl5pPr>
            <a:lvl6pPr marL="2743200" lvl="5" indent="-323850" algn="l" rtl="0">
              <a:lnSpc>
                <a:spcPct val="90000"/>
              </a:lnSpc>
              <a:spcBef>
                <a:spcPts val="500"/>
              </a:spcBef>
              <a:spcAft>
                <a:spcPts val="0"/>
              </a:spcAft>
              <a:buClr>
                <a:schemeClr val="dk1"/>
              </a:buClr>
              <a:buSzPts val="1500"/>
              <a:buChar char="•"/>
              <a:defRPr sz="1500"/>
            </a:lvl6pPr>
            <a:lvl7pPr marL="3200400" lvl="6" indent="-323850" algn="l" rtl="0">
              <a:lnSpc>
                <a:spcPct val="90000"/>
              </a:lnSpc>
              <a:spcBef>
                <a:spcPts val="500"/>
              </a:spcBef>
              <a:spcAft>
                <a:spcPts val="0"/>
              </a:spcAft>
              <a:buClr>
                <a:schemeClr val="dk1"/>
              </a:buClr>
              <a:buSzPts val="1500"/>
              <a:buChar char="•"/>
              <a:defRPr sz="1500"/>
            </a:lvl7pPr>
            <a:lvl8pPr marL="3657600" lvl="7" indent="-323850" algn="l" rtl="0">
              <a:lnSpc>
                <a:spcPct val="90000"/>
              </a:lnSpc>
              <a:spcBef>
                <a:spcPts val="500"/>
              </a:spcBef>
              <a:spcAft>
                <a:spcPts val="0"/>
              </a:spcAft>
              <a:buClr>
                <a:schemeClr val="dk1"/>
              </a:buClr>
              <a:buSzPts val="1500"/>
              <a:buChar char="•"/>
              <a:defRPr sz="1500"/>
            </a:lvl8pPr>
            <a:lvl9pPr marL="4114800" lvl="8" indent="-323850" algn="l" rtl="0">
              <a:lnSpc>
                <a:spcPct val="90000"/>
              </a:lnSpc>
              <a:spcBef>
                <a:spcPts val="500"/>
              </a:spcBef>
              <a:spcAft>
                <a:spcPts val="0"/>
              </a:spcAft>
              <a:buClr>
                <a:schemeClr val="dk1"/>
              </a:buClr>
              <a:buSzPts val="1500"/>
              <a:buChar char="•"/>
              <a:defRPr sz="1500"/>
            </a:lvl9pPr>
          </a:lstStyle>
          <a:p>
            <a:endParaRPr/>
          </a:p>
        </p:txBody>
      </p:sp>
      <p:sp>
        <p:nvSpPr>
          <p:cNvPr id="179" name="Google Shape;179;p27"/>
          <p:cNvSpPr txBox="1">
            <a:spLocks noGrp="1"/>
          </p:cNvSpPr>
          <p:nvPr>
            <p:ph type="body" idx="2"/>
          </p:nvPr>
        </p:nvSpPr>
        <p:spPr>
          <a:xfrm>
            <a:off x="839788" y="1347259"/>
            <a:ext cx="3932400" cy="4330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200"/>
              <a:buNone/>
              <a:defRPr sz="1200"/>
            </a:lvl1pPr>
            <a:lvl2pPr marL="914400" lvl="1" indent="-228600" algn="l" rtl="0">
              <a:lnSpc>
                <a:spcPct val="90000"/>
              </a:lnSpc>
              <a:spcBef>
                <a:spcPts val="500"/>
              </a:spcBef>
              <a:spcAft>
                <a:spcPts val="0"/>
              </a:spcAft>
              <a:buClr>
                <a:schemeClr val="dk1"/>
              </a:buClr>
              <a:buSzPts val="1050"/>
              <a:buNone/>
              <a:defRPr sz="105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750"/>
              <a:buNone/>
              <a:defRPr sz="750"/>
            </a:lvl4pPr>
            <a:lvl5pPr marL="2286000" lvl="4" indent="-228600" algn="l" rtl="0">
              <a:lnSpc>
                <a:spcPct val="90000"/>
              </a:lnSpc>
              <a:spcBef>
                <a:spcPts val="500"/>
              </a:spcBef>
              <a:spcAft>
                <a:spcPts val="0"/>
              </a:spcAft>
              <a:buClr>
                <a:schemeClr val="dk1"/>
              </a:buClr>
              <a:buSzPts val="750"/>
              <a:buNone/>
              <a:defRPr sz="750"/>
            </a:lvl5pPr>
            <a:lvl6pPr marL="2743200" lvl="5" indent="-228600" algn="l" rtl="0">
              <a:lnSpc>
                <a:spcPct val="90000"/>
              </a:lnSpc>
              <a:spcBef>
                <a:spcPts val="500"/>
              </a:spcBef>
              <a:spcAft>
                <a:spcPts val="0"/>
              </a:spcAft>
              <a:buClr>
                <a:schemeClr val="dk1"/>
              </a:buClr>
              <a:buSzPts val="750"/>
              <a:buNone/>
              <a:defRPr sz="750"/>
            </a:lvl6pPr>
            <a:lvl7pPr marL="3200400" lvl="6" indent="-228600" algn="l" rtl="0">
              <a:lnSpc>
                <a:spcPct val="90000"/>
              </a:lnSpc>
              <a:spcBef>
                <a:spcPts val="500"/>
              </a:spcBef>
              <a:spcAft>
                <a:spcPts val="0"/>
              </a:spcAft>
              <a:buClr>
                <a:schemeClr val="dk1"/>
              </a:buClr>
              <a:buSzPts val="750"/>
              <a:buNone/>
              <a:defRPr sz="750"/>
            </a:lvl7pPr>
            <a:lvl8pPr marL="3657600" lvl="7" indent="-228600" algn="l" rtl="0">
              <a:lnSpc>
                <a:spcPct val="90000"/>
              </a:lnSpc>
              <a:spcBef>
                <a:spcPts val="500"/>
              </a:spcBef>
              <a:spcAft>
                <a:spcPts val="0"/>
              </a:spcAft>
              <a:buClr>
                <a:schemeClr val="dk1"/>
              </a:buClr>
              <a:buSzPts val="750"/>
              <a:buNone/>
              <a:defRPr sz="750"/>
            </a:lvl8pPr>
            <a:lvl9pPr marL="4114800" lvl="8" indent="-228600" algn="l" rtl="0">
              <a:lnSpc>
                <a:spcPct val="90000"/>
              </a:lnSpc>
              <a:spcBef>
                <a:spcPts val="500"/>
              </a:spcBef>
              <a:spcAft>
                <a:spcPts val="0"/>
              </a:spcAft>
              <a:buClr>
                <a:schemeClr val="dk1"/>
              </a:buClr>
              <a:buSzPts val="750"/>
              <a:buNone/>
              <a:defRPr sz="750"/>
            </a:lvl9pPr>
          </a:lstStyle>
          <a:p>
            <a:endParaRPr/>
          </a:p>
        </p:txBody>
      </p:sp>
      <p:sp>
        <p:nvSpPr>
          <p:cNvPr id="180" name="Google Shape;180;p27"/>
          <p:cNvSpPr txBox="1">
            <a:spLocks noGrp="1"/>
          </p:cNvSpPr>
          <p:nvPr>
            <p:ph type="ftr" idx="11"/>
          </p:nvPr>
        </p:nvSpPr>
        <p:spPr>
          <a:xfrm>
            <a:off x="4047067" y="6579129"/>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7"/>
          <p:cNvSpPr txBox="1">
            <a:spLocks noGrp="1"/>
          </p:cNvSpPr>
          <p:nvPr>
            <p:ph type="sldNum" idx="12"/>
          </p:nvPr>
        </p:nvSpPr>
        <p:spPr>
          <a:xfrm>
            <a:off x="9398000" y="6579128"/>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27"/>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839788" y="457200"/>
            <a:ext cx="3932400" cy="93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Bell MT"/>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28"/>
          <p:cNvSpPr>
            <a:spLocks noGrp="1"/>
          </p:cNvSpPr>
          <p:nvPr>
            <p:ph type="pic" idx="2"/>
          </p:nvPr>
        </p:nvSpPr>
        <p:spPr>
          <a:xfrm>
            <a:off x="5183188" y="987426"/>
            <a:ext cx="6172500" cy="4873500"/>
          </a:xfrm>
          <a:prstGeom prst="rect">
            <a:avLst/>
          </a:prstGeom>
          <a:noFill/>
          <a:ln>
            <a:noFill/>
          </a:ln>
        </p:spPr>
      </p:sp>
      <p:sp>
        <p:nvSpPr>
          <p:cNvPr id="186" name="Google Shape;186;p28"/>
          <p:cNvSpPr txBox="1">
            <a:spLocks noGrp="1"/>
          </p:cNvSpPr>
          <p:nvPr>
            <p:ph type="body" idx="1"/>
          </p:nvPr>
        </p:nvSpPr>
        <p:spPr>
          <a:xfrm>
            <a:off x="839788" y="1387475"/>
            <a:ext cx="3932400" cy="4434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200"/>
              <a:buNone/>
              <a:defRPr sz="1200"/>
            </a:lvl1pPr>
            <a:lvl2pPr marL="914400" lvl="1" indent="-228600" algn="l" rtl="0">
              <a:lnSpc>
                <a:spcPct val="90000"/>
              </a:lnSpc>
              <a:spcBef>
                <a:spcPts val="500"/>
              </a:spcBef>
              <a:spcAft>
                <a:spcPts val="0"/>
              </a:spcAft>
              <a:buClr>
                <a:schemeClr val="dk1"/>
              </a:buClr>
              <a:buSzPts val="1050"/>
              <a:buNone/>
              <a:defRPr sz="105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750"/>
              <a:buNone/>
              <a:defRPr sz="750"/>
            </a:lvl4pPr>
            <a:lvl5pPr marL="2286000" lvl="4" indent="-228600" algn="l" rtl="0">
              <a:lnSpc>
                <a:spcPct val="90000"/>
              </a:lnSpc>
              <a:spcBef>
                <a:spcPts val="500"/>
              </a:spcBef>
              <a:spcAft>
                <a:spcPts val="0"/>
              </a:spcAft>
              <a:buClr>
                <a:schemeClr val="dk1"/>
              </a:buClr>
              <a:buSzPts val="750"/>
              <a:buNone/>
              <a:defRPr sz="750"/>
            </a:lvl5pPr>
            <a:lvl6pPr marL="2743200" lvl="5" indent="-228600" algn="l" rtl="0">
              <a:lnSpc>
                <a:spcPct val="90000"/>
              </a:lnSpc>
              <a:spcBef>
                <a:spcPts val="500"/>
              </a:spcBef>
              <a:spcAft>
                <a:spcPts val="0"/>
              </a:spcAft>
              <a:buClr>
                <a:schemeClr val="dk1"/>
              </a:buClr>
              <a:buSzPts val="750"/>
              <a:buNone/>
              <a:defRPr sz="750"/>
            </a:lvl6pPr>
            <a:lvl7pPr marL="3200400" lvl="6" indent="-228600" algn="l" rtl="0">
              <a:lnSpc>
                <a:spcPct val="90000"/>
              </a:lnSpc>
              <a:spcBef>
                <a:spcPts val="500"/>
              </a:spcBef>
              <a:spcAft>
                <a:spcPts val="0"/>
              </a:spcAft>
              <a:buClr>
                <a:schemeClr val="dk1"/>
              </a:buClr>
              <a:buSzPts val="750"/>
              <a:buNone/>
              <a:defRPr sz="750"/>
            </a:lvl7pPr>
            <a:lvl8pPr marL="3657600" lvl="7" indent="-228600" algn="l" rtl="0">
              <a:lnSpc>
                <a:spcPct val="90000"/>
              </a:lnSpc>
              <a:spcBef>
                <a:spcPts val="500"/>
              </a:spcBef>
              <a:spcAft>
                <a:spcPts val="0"/>
              </a:spcAft>
              <a:buClr>
                <a:schemeClr val="dk1"/>
              </a:buClr>
              <a:buSzPts val="750"/>
              <a:buNone/>
              <a:defRPr sz="750"/>
            </a:lvl8pPr>
            <a:lvl9pPr marL="4114800" lvl="8" indent="-228600" algn="l" rtl="0">
              <a:lnSpc>
                <a:spcPct val="90000"/>
              </a:lnSpc>
              <a:spcBef>
                <a:spcPts val="500"/>
              </a:spcBef>
              <a:spcAft>
                <a:spcPts val="0"/>
              </a:spcAft>
              <a:buClr>
                <a:schemeClr val="dk1"/>
              </a:buClr>
              <a:buSzPts val="750"/>
              <a:buNone/>
              <a:defRPr sz="750"/>
            </a:lvl9pPr>
          </a:lstStyle>
          <a:p>
            <a:endParaRPr/>
          </a:p>
        </p:txBody>
      </p:sp>
      <p:sp>
        <p:nvSpPr>
          <p:cNvPr id="187" name="Google Shape;187;p28"/>
          <p:cNvSpPr txBox="1">
            <a:spLocks noGrp="1"/>
          </p:cNvSpPr>
          <p:nvPr>
            <p:ph type="ftr" idx="11"/>
          </p:nvPr>
        </p:nvSpPr>
        <p:spPr>
          <a:xfrm>
            <a:off x="3970867"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8"/>
          <p:cNvSpPr txBox="1">
            <a:spLocks noGrp="1"/>
          </p:cNvSpPr>
          <p:nvPr>
            <p:ph type="sldNum" idx="12"/>
          </p:nvPr>
        </p:nvSpPr>
        <p:spPr>
          <a:xfrm>
            <a:off x="9346059" y="6553730"/>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9" name="Google Shape;189;p28"/>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190" name="Google Shape;190;p28"/>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839788" y="457200"/>
            <a:ext cx="3932400" cy="93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Bell MT"/>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p29"/>
          <p:cNvSpPr>
            <a:spLocks noGrp="1"/>
          </p:cNvSpPr>
          <p:nvPr>
            <p:ph type="pic" idx="2"/>
          </p:nvPr>
        </p:nvSpPr>
        <p:spPr>
          <a:xfrm>
            <a:off x="5183188" y="987426"/>
            <a:ext cx="6172500" cy="4873500"/>
          </a:xfrm>
          <a:prstGeom prst="rect">
            <a:avLst/>
          </a:prstGeom>
          <a:noFill/>
          <a:ln>
            <a:noFill/>
          </a:ln>
        </p:spPr>
      </p:sp>
      <p:sp>
        <p:nvSpPr>
          <p:cNvPr id="195" name="Google Shape;195;p29"/>
          <p:cNvSpPr txBox="1">
            <a:spLocks noGrp="1"/>
          </p:cNvSpPr>
          <p:nvPr>
            <p:ph type="body" idx="1"/>
          </p:nvPr>
        </p:nvSpPr>
        <p:spPr>
          <a:xfrm>
            <a:off x="839788" y="1387475"/>
            <a:ext cx="3932400" cy="4434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200"/>
              <a:buNone/>
              <a:defRPr sz="1200"/>
            </a:lvl1pPr>
            <a:lvl2pPr marL="914400" lvl="1" indent="-228600" algn="l" rtl="0">
              <a:lnSpc>
                <a:spcPct val="90000"/>
              </a:lnSpc>
              <a:spcBef>
                <a:spcPts val="500"/>
              </a:spcBef>
              <a:spcAft>
                <a:spcPts val="0"/>
              </a:spcAft>
              <a:buClr>
                <a:schemeClr val="dk1"/>
              </a:buClr>
              <a:buSzPts val="1050"/>
              <a:buNone/>
              <a:defRPr sz="1050"/>
            </a:lvl2pPr>
            <a:lvl3pPr marL="1371600" lvl="2" indent="-228600" algn="l" rtl="0">
              <a:lnSpc>
                <a:spcPct val="90000"/>
              </a:lnSpc>
              <a:spcBef>
                <a:spcPts val="500"/>
              </a:spcBef>
              <a:spcAft>
                <a:spcPts val="0"/>
              </a:spcAft>
              <a:buClr>
                <a:schemeClr val="dk1"/>
              </a:buClr>
              <a:buSzPts val="900"/>
              <a:buNone/>
              <a:defRPr sz="900"/>
            </a:lvl3pPr>
            <a:lvl4pPr marL="1828800" lvl="3" indent="-228600" algn="l" rtl="0">
              <a:lnSpc>
                <a:spcPct val="90000"/>
              </a:lnSpc>
              <a:spcBef>
                <a:spcPts val="500"/>
              </a:spcBef>
              <a:spcAft>
                <a:spcPts val="0"/>
              </a:spcAft>
              <a:buClr>
                <a:schemeClr val="dk1"/>
              </a:buClr>
              <a:buSzPts val="750"/>
              <a:buNone/>
              <a:defRPr sz="750"/>
            </a:lvl4pPr>
            <a:lvl5pPr marL="2286000" lvl="4" indent="-228600" algn="l" rtl="0">
              <a:lnSpc>
                <a:spcPct val="90000"/>
              </a:lnSpc>
              <a:spcBef>
                <a:spcPts val="500"/>
              </a:spcBef>
              <a:spcAft>
                <a:spcPts val="0"/>
              </a:spcAft>
              <a:buClr>
                <a:schemeClr val="dk1"/>
              </a:buClr>
              <a:buSzPts val="750"/>
              <a:buNone/>
              <a:defRPr sz="750"/>
            </a:lvl5pPr>
            <a:lvl6pPr marL="2743200" lvl="5" indent="-228600" algn="l" rtl="0">
              <a:lnSpc>
                <a:spcPct val="90000"/>
              </a:lnSpc>
              <a:spcBef>
                <a:spcPts val="500"/>
              </a:spcBef>
              <a:spcAft>
                <a:spcPts val="0"/>
              </a:spcAft>
              <a:buClr>
                <a:schemeClr val="dk1"/>
              </a:buClr>
              <a:buSzPts val="750"/>
              <a:buNone/>
              <a:defRPr sz="750"/>
            </a:lvl6pPr>
            <a:lvl7pPr marL="3200400" lvl="6" indent="-228600" algn="l" rtl="0">
              <a:lnSpc>
                <a:spcPct val="90000"/>
              </a:lnSpc>
              <a:spcBef>
                <a:spcPts val="500"/>
              </a:spcBef>
              <a:spcAft>
                <a:spcPts val="0"/>
              </a:spcAft>
              <a:buClr>
                <a:schemeClr val="dk1"/>
              </a:buClr>
              <a:buSzPts val="750"/>
              <a:buNone/>
              <a:defRPr sz="750"/>
            </a:lvl7pPr>
            <a:lvl8pPr marL="3657600" lvl="7" indent="-228600" algn="l" rtl="0">
              <a:lnSpc>
                <a:spcPct val="90000"/>
              </a:lnSpc>
              <a:spcBef>
                <a:spcPts val="500"/>
              </a:spcBef>
              <a:spcAft>
                <a:spcPts val="0"/>
              </a:spcAft>
              <a:buClr>
                <a:schemeClr val="dk1"/>
              </a:buClr>
              <a:buSzPts val="750"/>
              <a:buNone/>
              <a:defRPr sz="750"/>
            </a:lvl8pPr>
            <a:lvl9pPr marL="4114800" lvl="8" indent="-228600" algn="l" rtl="0">
              <a:lnSpc>
                <a:spcPct val="90000"/>
              </a:lnSpc>
              <a:spcBef>
                <a:spcPts val="500"/>
              </a:spcBef>
              <a:spcAft>
                <a:spcPts val="0"/>
              </a:spcAft>
              <a:buClr>
                <a:schemeClr val="dk1"/>
              </a:buClr>
              <a:buSzPts val="750"/>
              <a:buNone/>
              <a:defRPr sz="750"/>
            </a:lvl9pPr>
          </a:lstStyle>
          <a:p>
            <a:endParaRPr/>
          </a:p>
        </p:txBody>
      </p:sp>
      <p:sp>
        <p:nvSpPr>
          <p:cNvPr id="196" name="Google Shape;196;p29"/>
          <p:cNvSpPr txBox="1">
            <a:spLocks noGrp="1"/>
          </p:cNvSpPr>
          <p:nvPr>
            <p:ph type="ftr" idx="11"/>
          </p:nvPr>
        </p:nvSpPr>
        <p:spPr>
          <a:xfrm>
            <a:off x="3970867"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29"/>
          <p:cNvSpPr txBox="1">
            <a:spLocks noGrp="1"/>
          </p:cNvSpPr>
          <p:nvPr>
            <p:ph type="sldNum" idx="12"/>
          </p:nvPr>
        </p:nvSpPr>
        <p:spPr>
          <a:xfrm>
            <a:off x="9346059" y="6553730"/>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8" name="Google Shape;198;p29"/>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p30"/>
          <p:cNvSpPr txBox="1">
            <a:spLocks noGrp="1"/>
          </p:cNvSpPr>
          <p:nvPr>
            <p:ph type="ftr" idx="11"/>
          </p:nvPr>
        </p:nvSpPr>
        <p:spPr>
          <a:xfrm>
            <a:off x="4038600"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0"/>
          <p:cNvSpPr txBox="1">
            <a:spLocks noGrp="1"/>
          </p:cNvSpPr>
          <p:nvPr>
            <p:ph type="sldNum" idx="12"/>
          </p:nvPr>
        </p:nvSpPr>
        <p:spPr>
          <a:xfrm>
            <a:off x="9296400"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p30"/>
          <p:cNvPicPr preferRelativeResize="0"/>
          <p:nvPr/>
        </p:nvPicPr>
        <p:blipFill rotWithShape="1">
          <a:blip r:embed="rId2">
            <a:alphaModFix/>
          </a:blip>
          <a:srcRect/>
          <a:stretch/>
        </p:blipFill>
        <p:spPr>
          <a:xfrm>
            <a:off x="98320" y="5869781"/>
            <a:ext cx="908383" cy="914479"/>
          </a:xfrm>
          <a:prstGeom prst="rect">
            <a:avLst/>
          </a:prstGeom>
          <a:noFill/>
          <a:ln>
            <a:noFill/>
          </a:ln>
        </p:spPr>
      </p:pic>
      <p:pic>
        <p:nvPicPr>
          <p:cNvPr id="204" name="Google Shape;204;p30"/>
          <p:cNvPicPr preferRelativeResize="0"/>
          <p:nvPr/>
        </p:nvPicPr>
        <p:blipFill rotWithShape="1">
          <a:blip r:embed="rId3">
            <a:alphaModFix/>
          </a:blip>
          <a:srcRect/>
          <a:stretch/>
        </p:blipFill>
        <p:spPr>
          <a:xfrm>
            <a:off x="8867647" y="0"/>
            <a:ext cx="2493265" cy="2043567"/>
          </a:xfrm>
          <a:prstGeom prst="rect">
            <a:avLst/>
          </a:prstGeom>
          <a:noFill/>
          <a:ln>
            <a:noFill/>
          </a:ln>
        </p:spPr>
      </p:pic>
      <p:pic>
        <p:nvPicPr>
          <p:cNvPr id="205" name="Google Shape;205;p30"/>
          <p:cNvPicPr preferRelativeResize="0"/>
          <p:nvPr/>
        </p:nvPicPr>
        <p:blipFill rotWithShape="1">
          <a:blip r:embed="rId4">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1"/>
          <p:cNvSpPr txBox="1">
            <a:spLocks noGrp="1"/>
          </p:cNvSpPr>
          <p:nvPr>
            <p:ph type="ftr" idx="11"/>
          </p:nvPr>
        </p:nvSpPr>
        <p:spPr>
          <a:xfrm>
            <a:off x="4038600" y="6538913"/>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1"/>
          <p:cNvSpPr txBox="1">
            <a:spLocks noGrp="1"/>
          </p:cNvSpPr>
          <p:nvPr>
            <p:ph type="sldNum" idx="12"/>
          </p:nvPr>
        </p:nvSpPr>
        <p:spPr>
          <a:xfrm>
            <a:off x="9296400" y="6538913"/>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0" name="Google Shape;210;p31"/>
          <p:cNvPicPr preferRelativeResize="0"/>
          <p:nvPr/>
        </p:nvPicPr>
        <p:blipFill rotWithShape="1">
          <a:blip r:embed="rId2">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hank You Page Layout">
  <p:cSld name="1_Thank You Page Layout">
    <p:spTree>
      <p:nvGrpSpPr>
        <p:cNvPr id="1" name="Shape 211"/>
        <p:cNvGrpSpPr/>
        <p:nvPr/>
      </p:nvGrpSpPr>
      <p:grpSpPr>
        <a:xfrm>
          <a:off x="0" y="0"/>
          <a:ext cx="0" cy="0"/>
          <a:chOff x="0" y="0"/>
          <a:chExt cx="0" cy="0"/>
        </a:xfrm>
      </p:grpSpPr>
      <p:sp>
        <p:nvSpPr>
          <p:cNvPr id="212" name="Google Shape;212;p32"/>
          <p:cNvSpPr txBox="1"/>
          <p:nvPr/>
        </p:nvSpPr>
        <p:spPr>
          <a:xfrm>
            <a:off x="9448800" y="6577835"/>
            <a:ext cx="2743200" cy="29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213" name="Google Shape;213;p32"/>
          <p:cNvSpPr txBox="1"/>
          <p:nvPr/>
        </p:nvSpPr>
        <p:spPr>
          <a:xfrm>
            <a:off x="1436328" y="5747069"/>
            <a:ext cx="30420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 Jersey Department of Education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(@njdeptofed)</a:t>
            </a:r>
            <a:endParaRPr sz="1400" b="0" i="0" u="none" strike="noStrike" cap="none">
              <a:solidFill>
                <a:srgbClr val="000000"/>
              </a:solidFill>
              <a:latin typeface="Arial"/>
              <a:ea typeface="Arial"/>
              <a:cs typeface="Arial"/>
              <a:sym typeface="Arial"/>
            </a:endParaRPr>
          </a:p>
        </p:txBody>
      </p:sp>
      <p:sp>
        <p:nvSpPr>
          <p:cNvPr id="214" name="Google Shape;214;p32"/>
          <p:cNvSpPr txBox="1"/>
          <p:nvPr/>
        </p:nvSpPr>
        <p:spPr>
          <a:xfrm>
            <a:off x="5174125" y="5807263"/>
            <a:ext cx="1800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@NewJerseyDOE</a:t>
            </a:r>
            <a:endParaRPr sz="1400" b="0" i="0" u="none" strike="noStrike" cap="none">
              <a:solidFill>
                <a:srgbClr val="000000"/>
              </a:solidFill>
              <a:latin typeface="Arial"/>
              <a:ea typeface="Arial"/>
              <a:cs typeface="Arial"/>
              <a:sym typeface="Arial"/>
            </a:endParaRPr>
          </a:p>
        </p:txBody>
      </p:sp>
      <p:sp>
        <p:nvSpPr>
          <p:cNvPr id="215" name="Google Shape;215;p32"/>
          <p:cNvSpPr txBox="1"/>
          <p:nvPr/>
        </p:nvSpPr>
        <p:spPr>
          <a:xfrm>
            <a:off x="8512156" y="5807262"/>
            <a:ext cx="15051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@NewJerseyDoe</a:t>
            </a:r>
            <a:endParaRPr sz="1400" b="0" i="0" u="none" strike="noStrike" cap="none">
              <a:solidFill>
                <a:srgbClr val="000000"/>
              </a:solidFill>
              <a:latin typeface="Arial"/>
              <a:ea typeface="Arial"/>
              <a:cs typeface="Arial"/>
              <a:sym typeface="Arial"/>
            </a:endParaRPr>
          </a:p>
        </p:txBody>
      </p:sp>
      <p:sp>
        <p:nvSpPr>
          <p:cNvPr id="216" name="Google Shape;216;p32"/>
          <p:cNvSpPr txBox="1"/>
          <p:nvPr/>
        </p:nvSpPr>
        <p:spPr>
          <a:xfrm>
            <a:off x="5165072" y="4428772"/>
            <a:ext cx="19248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Bell MT"/>
                <a:ea typeface="Bell MT"/>
                <a:cs typeface="Bell MT"/>
                <a:sym typeface="Bell MT"/>
              </a:rPr>
              <a:t>Follow Us!</a:t>
            </a:r>
            <a:endParaRPr sz="1400" b="0" i="0" u="none" strike="noStrike" cap="none">
              <a:solidFill>
                <a:srgbClr val="000000"/>
              </a:solidFill>
              <a:latin typeface="Arial"/>
              <a:ea typeface="Arial"/>
              <a:cs typeface="Arial"/>
              <a:sym typeface="Arial"/>
            </a:endParaRPr>
          </a:p>
        </p:txBody>
      </p:sp>
      <p:sp>
        <p:nvSpPr>
          <p:cNvPr id="217" name="Google Shape;217;p32"/>
          <p:cNvSpPr txBox="1">
            <a:spLocks noGrp="1"/>
          </p:cNvSpPr>
          <p:nvPr>
            <p:ph type="body" idx="1"/>
          </p:nvPr>
        </p:nvSpPr>
        <p:spPr>
          <a:xfrm>
            <a:off x="2409031" y="2506361"/>
            <a:ext cx="7374000" cy="1459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800"/>
              <a:buNone/>
              <a:defRPr sz="18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32"/>
          <p:cNvSpPr txBox="1">
            <a:spLocks noGrp="1"/>
          </p:cNvSpPr>
          <p:nvPr>
            <p:ph type="sldNum" idx="12"/>
          </p:nvPr>
        </p:nvSpPr>
        <p:spPr>
          <a:xfrm>
            <a:off x="9448800" y="6577835"/>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32"/>
          <p:cNvSpPr txBox="1"/>
          <p:nvPr/>
        </p:nvSpPr>
        <p:spPr>
          <a:xfrm>
            <a:off x="3043672" y="1292970"/>
            <a:ext cx="61989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ell MT"/>
                <a:ea typeface="Bell MT"/>
                <a:cs typeface="Bell MT"/>
                <a:sym typeface="Bell MT"/>
              </a:rPr>
              <a:t>New Jersey Department of Education Website</a:t>
            </a:r>
            <a:r>
              <a:rPr lang="en-US" sz="1800" b="1" i="0" u="none" strike="noStrike" cap="none">
                <a:solidFill>
                  <a:schemeClr val="dk1"/>
                </a:solidFill>
                <a:latin typeface="Bell MT"/>
                <a:ea typeface="Bell MT"/>
                <a:cs typeface="Bell MT"/>
                <a:sym typeface="Bell MT"/>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Bell MT"/>
                <a:ea typeface="Bell MT"/>
                <a:cs typeface="Bell MT"/>
                <a:sym typeface="Bell MT"/>
              </a:rPr>
              <a:t>http://www.state.nj.us/education</a:t>
            </a:r>
            <a:r>
              <a:rPr lang="en-US" sz="2100" b="1" i="0" u="none" strike="noStrike" cap="none">
                <a:solidFill>
                  <a:schemeClr val="dk1"/>
                </a:solidFill>
                <a:latin typeface="Bell MT"/>
                <a:ea typeface="Bell MT"/>
                <a:cs typeface="Bell MT"/>
                <a:sym typeface="Bell MT"/>
              </a:rPr>
              <a:t>/</a:t>
            </a:r>
            <a:endParaRPr sz="1400" b="0" i="0" u="none" strike="noStrike" cap="none">
              <a:solidFill>
                <a:srgbClr val="000000"/>
              </a:solidFill>
              <a:latin typeface="Arial"/>
              <a:ea typeface="Arial"/>
              <a:cs typeface="Arial"/>
              <a:sym typeface="Arial"/>
            </a:endParaRPr>
          </a:p>
        </p:txBody>
      </p:sp>
      <p:sp>
        <p:nvSpPr>
          <p:cNvPr id="220" name="Google Shape;220;p32"/>
          <p:cNvSpPr txBox="1"/>
          <p:nvPr/>
        </p:nvSpPr>
        <p:spPr>
          <a:xfrm>
            <a:off x="4454463" y="280354"/>
            <a:ext cx="31548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Bell MT"/>
                <a:ea typeface="Bell MT"/>
                <a:cs typeface="Bell MT"/>
                <a:sym typeface="Bell MT"/>
              </a:rPr>
              <a:t>Thank You!</a:t>
            </a:r>
            <a:endParaRPr sz="3600" b="1" i="0" u="none" strike="noStrike" cap="none">
              <a:solidFill>
                <a:schemeClr val="dk1"/>
              </a:solidFill>
              <a:latin typeface="Bell MT"/>
              <a:ea typeface="Bell MT"/>
              <a:cs typeface="Bell MT"/>
              <a:sym typeface="Bell MT"/>
            </a:endParaRPr>
          </a:p>
        </p:txBody>
      </p:sp>
      <p:pic>
        <p:nvPicPr>
          <p:cNvPr id="221" name="Google Shape;221;p32">
            <a:hlinkClick r:id="rId2"/>
          </p:cNvPr>
          <p:cNvPicPr preferRelativeResize="0"/>
          <p:nvPr/>
        </p:nvPicPr>
        <p:blipFill rotWithShape="1">
          <a:blip r:embed="rId3">
            <a:alphaModFix/>
          </a:blip>
          <a:srcRect/>
          <a:stretch/>
        </p:blipFill>
        <p:spPr>
          <a:xfrm>
            <a:off x="2564396" y="5289868"/>
            <a:ext cx="426963" cy="426963"/>
          </a:xfrm>
          <a:prstGeom prst="rect">
            <a:avLst/>
          </a:prstGeom>
          <a:noFill/>
          <a:ln>
            <a:noFill/>
          </a:ln>
        </p:spPr>
      </p:pic>
      <p:pic>
        <p:nvPicPr>
          <p:cNvPr id="222" name="Google Shape;222;p32">
            <a:hlinkClick r:id="rId4"/>
          </p:cNvPr>
          <p:cNvPicPr preferRelativeResize="0"/>
          <p:nvPr/>
        </p:nvPicPr>
        <p:blipFill rotWithShape="1">
          <a:blip r:embed="rId5">
            <a:alphaModFix/>
          </a:blip>
          <a:srcRect/>
          <a:stretch/>
        </p:blipFill>
        <p:spPr>
          <a:xfrm>
            <a:off x="5769476" y="5286419"/>
            <a:ext cx="440102" cy="440102"/>
          </a:xfrm>
          <a:prstGeom prst="rect">
            <a:avLst/>
          </a:prstGeom>
          <a:noFill/>
          <a:ln>
            <a:noFill/>
          </a:ln>
        </p:spPr>
      </p:pic>
      <p:pic>
        <p:nvPicPr>
          <p:cNvPr id="223" name="Google Shape;223;p32"/>
          <p:cNvPicPr preferRelativeResize="0"/>
          <p:nvPr/>
        </p:nvPicPr>
        <p:blipFill rotWithShape="1">
          <a:blip r:embed="rId6">
            <a:alphaModFix/>
          </a:blip>
          <a:srcRect/>
          <a:stretch/>
        </p:blipFill>
        <p:spPr>
          <a:xfrm>
            <a:off x="8974556" y="5226303"/>
            <a:ext cx="502090" cy="502090"/>
          </a:xfrm>
          <a:prstGeom prst="rect">
            <a:avLst/>
          </a:prstGeom>
          <a:noFill/>
          <a:ln>
            <a:noFill/>
          </a:ln>
        </p:spPr>
      </p:pic>
      <p:pic>
        <p:nvPicPr>
          <p:cNvPr id="224" name="Google Shape;224;p32"/>
          <p:cNvPicPr preferRelativeResize="0"/>
          <p:nvPr/>
        </p:nvPicPr>
        <p:blipFill rotWithShape="1">
          <a:blip r:embed="rId7">
            <a:alphaModFix/>
          </a:blip>
          <a:srcRect/>
          <a:stretch/>
        </p:blipFill>
        <p:spPr>
          <a:xfrm>
            <a:off x="98320" y="5869781"/>
            <a:ext cx="908383" cy="914479"/>
          </a:xfrm>
          <a:prstGeom prst="rect">
            <a:avLst/>
          </a:prstGeom>
          <a:noFill/>
          <a:ln>
            <a:noFill/>
          </a:ln>
        </p:spPr>
      </p:pic>
      <p:pic>
        <p:nvPicPr>
          <p:cNvPr id="225" name="Google Shape;225;p32"/>
          <p:cNvPicPr preferRelativeResize="0"/>
          <p:nvPr/>
        </p:nvPicPr>
        <p:blipFill rotWithShape="1">
          <a:blip r:embed="rId8">
            <a:alphaModFix/>
          </a:blip>
          <a:srcRect/>
          <a:stretch/>
        </p:blipFill>
        <p:spPr>
          <a:xfrm>
            <a:off x="8867647" y="0"/>
            <a:ext cx="2493265" cy="2043567"/>
          </a:xfrm>
          <a:prstGeom prst="rect">
            <a:avLst/>
          </a:prstGeom>
          <a:noFill/>
          <a:ln>
            <a:noFill/>
          </a:ln>
        </p:spPr>
      </p:pic>
      <p:pic>
        <p:nvPicPr>
          <p:cNvPr id="226" name="Google Shape;226;p32"/>
          <p:cNvPicPr preferRelativeResize="0"/>
          <p:nvPr/>
        </p:nvPicPr>
        <p:blipFill rotWithShape="1">
          <a:blip r:embed="rId9">
            <a:alphaModFix/>
          </a:blip>
          <a:srcRect/>
          <a:stretch/>
        </p:blipFill>
        <p:spPr>
          <a:xfrm>
            <a:off x="10575497" y="-76637"/>
            <a:ext cx="968516" cy="169896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 Page Layout">
  <p:cSld name="Thank You Page Layout">
    <p:spTree>
      <p:nvGrpSpPr>
        <p:cNvPr id="1" name="Shape 227"/>
        <p:cNvGrpSpPr/>
        <p:nvPr/>
      </p:nvGrpSpPr>
      <p:grpSpPr>
        <a:xfrm>
          <a:off x="0" y="0"/>
          <a:ext cx="0" cy="0"/>
          <a:chOff x="0" y="0"/>
          <a:chExt cx="0" cy="0"/>
        </a:xfrm>
      </p:grpSpPr>
      <p:sp>
        <p:nvSpPr>
          <p:cNvPr id="228" name="Google Shape;228;p33"/>
          <p:cNvSpPr txBox="1"/>
          <p:nvPr/>
        </p:nvSpPr>
        <p:spPr>
          <a:xfrm>
            <a:off x="9448800" y="6577835"/>
            <a:ext cx="2743200" cy="29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229" name="Google Shape;229;p33"/>
          <p:cNvSpPr txBox="1"/>
          <p:nvPr/>
        </p:nvSpPr>
        <p:spPr>
          <a:xfrm>
            <a:off x="1436328" y="5747069"/>
            <a:ext cx="30420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 Jersey Department of Education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(@njdeptofed)</a:t>
            </a:r>
            <a:endParaRPr sz="1400" b="0" i="0" u="none" strike="noStrike" cap="none">
              <a:solidFill>
                <a:srgbClr val="000000"/>
              </a:solidFill>
              <a:latin typeface="Arial"/>
              <a:ea typeface="Arial"/>
              <a:cs typeface="Arial"/>
              <a:sym typeface="Arial"/>
            </a:endParaRPr>
          </a:p>
        </p:txBody>
      </p:sp>
      <p:sp>
        <p:nvSpPr>
          <p:cNvPr id="230" name="Google Shape;230;p33"/>
          <p:cNvSpPr txBox="1"/>
          <p:nvPr/>
        </p:nvSpPr>
        <p:spPr>
          <a:xfrm>
            <a:off x="5174125" y="5807263"/>
            <a:ext cx="1800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@NewJerseyDOE</a:t>
            </a:r>
            <a:endParaRPr sz="1400" b="0" i="0" u="none" strike="noStrike" cap="none">
              <a:solidFill>
                <a:srgbClr val="000000"/>
              </a:solidFill>
              <a:latin typeface="Arial"/>
              <a:ea typeface="Arial"/>
              <a:cs typeface="Arial"/>
              <a:sym typeface="Arial"/>
            </a:endParaRPr>
          </a:p>
        </p:txBody>
      </p:sp>
      <p:sp>
        <p:nvSpPr>
          <p:cNvPr id="231" name="Google Shape;231;p33"/>
          <p:cNvSpPr txBox="1"/>
          <p:nvPr/>
        </p:nvSpPr>
        <p:spPr>
          <a:xfrm>
            <a:off x="8512156" y="5807262"/>
            <a:ext cx="15051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Bell MT"/>
                <a:ea typeface="Bell MT"/>
                <a:cs typeface="Bell MT"/>
                <a:sym typeface="Bell MT"/>
              </a:rPr>
              <a:t>@NewJerseyDoe</a:t>
            </a:r>
            <a:endParaRPr sz="1400" b="0" i="0" u="none" strike="noStrike" cap="none">
              <a:solidFill>
                <a:srgbClr val="000000"/>
              </a:solidFill>
              <a:latin typeface="Arial"/>
              <a:ea typeface="Arial"/>
              <a:cs typeface="Arial"/>
              <a:sym typeface="Arial"/>
            </a:endParaRPr>
          </a:p>
        </p:txBody>
      </p:sp>
      <p:sp>
        <p:nvSpPr>
          <p:cNvPr id="232" name="Google Shape;232;p33"/>
          <p:cNvSpPr txBox="1"/>
          <p:nvPr/>
        </p:nvSpPr>
        <p:spPr>
          <a:xfrm>
            <a:off x="5165072" y="4428772"/>
            <a:ext cx="19248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Bell MT"/>
                <a:ea typeface="Bell MT"/>
                <a:cs typeface="Bell MT"/>
                <a:sym typeface="Bell MT"/>
              </a:rPr>
              <a:t>Follow Us!</a:t>
            </a:r>
            <a:endParaRPr sz="1400" b="0" i="0" u="none" strike="noStrike" cap="none">
              <a:solidFill>
                <a:srgbClr val="000000"/>
              </a:solidFill>
              <a:latin typeface="Arial"/>
              <a:ea typeface="Arial"/>
              <a:cs typeface="Arial"/>
              <a:sym typeface="Arial"/>
            </a:endParaRPr>
          </a:p>
        </p:txBody>
      </p:sp>
      <p:sp>
        <p:nvSpPr>
          <p:cNvPr id="233" name="Google Shape;233;p33"/>
          <p:cNvSpPr txBox="1">
            <a:spLocks noGrp="1"/>
          </p:cNvSpPr>
          <p:nvPr>
            <p:ph type="body" idx="1"/>
          </p:nvPr>
        </p:nvSpPr>
        <p:spPr>
          <a:xfrm>
            <a:off x="2409031" y="2506361"/>
            <a:ext cx="7374000" cy="1459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800"/>
              <a:buNone/>
              <a:defRPr sz="18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 name="Google Shape;234;p33"/>
          <p:cNvSpPr txBox="1">
            <a:spLocks noGrp="1"/>
          </p:cNvSpPr>
          <p:nvPr>
            <p:ph type="sldNum" idx="12"/>
          </p:nvPr>
        </p:nvSpPr>
        <p:spPr>
          <a:xfrm>
            <a:off x="9448800" y="6577835"/>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33"/>
          <p:cNvSpPr txBox="1"/>
          <p:nvPr/>
        </p:nvSpPr>
        <p:spPr>
          <a:xfrm>
            <a:off x="3043672" y="1292970"/>
            <a:ext cx="61989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ell MT"/>
                <a:ea typeface="Bell MT"/>
                <a:cs typeface="Bell MT"/>
                <a:sym typeface="Bell MT"/>
              </a:rPr>
              <a:t>New Jersey Department of Education Website</a:t>
            </a:r>
            <a:r>
              <a:rPr lang="en-US" sz="1800" b="1" i="0" u="none" strike="noStrike" cap="none">
                <a:solidFill>
                  <a:schemeClr val="dk1"/>
                </a:solidFill>
                <a:latin typeface="Bell MT"/>
                <a:ea typeface="Bell MT"/>
                <a:cs typeface="Bell MT"/>
                <a:sym typeface="Bell MT"/>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Bell MT"/>
                <a:ea typeface="Bell MT"/>
                <a:cs typeface="Bell MT"/>
                <a:sym typeface="Bell MT"/>
              </a:rPr>
              <a:t>http://www.state.nj.us/education</a:t>
            </a:r>
            <a:r>
              <a:rPr lang="en-US" sz="2100" b="1" i="0" u="none" strike="noStrike" cap="none">
                <a:solidFill>
                  <a:schemeClr val="dk1"/>
                </a:solidFill>
                <a:latin typeface="Bell MT"/>
                <a:ea typeface="Bell MT"/>
                <a:cs typeface="Bell MT"/>
                <a:sym typeface="Bell MT"/>
              </a:rPr>
              <a:t>/</a:t>
            </a:r>
            <a:endParaRPr sz="1400" b="0" i="0" u="none" strike="noStrike" cap="none">
              <a:solidFill>
                <a:srgbClr val="000000"/>
              </a:solidFill>
              <a:latin typeface="Arial"/>
              <a:ea typeface="Arial"/>
              <a:cs typeface="Arial"/>
              <a:sym typeface="Arial"/>
            </a:endParaRPr>
          </a:p>
        </p:txBody>
      </p:sp>
      <p:sp>
        <p:nvSpPr>
          <p:cNvPr id="236" name="Google Shape;236;p33"/>
          <p:cNvSpPr txBox="1"/>
          <p:nvPr/>
        </p:nvSpPr>
        <p:spPr>
          <a:xfrm>
            <a:off x="4454463" y="280354"/>
            <a:ext cx="31548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Bell MT"/>
                <a:ea typeface="Bell MT"/>
                <a:cs typeface="Bell MT"/>
                <a:sym typeface="Bell MT"/>
              </a:rPr>
              <a:t>Thank You!</a:t>
            </a:r>
            <a:endParaRPr sz="3600" b="1" i="0" u="none" strike="noStrike" cap="none">
              <a:solidFill>
                <a:schemeClr val="dk1"/>
              </a:solidFill>
              <a:latin typeface="Bell MT"/>
              <a:ea typeface="Bell MT"/>
              <a:cs typeface="Bell MT"/>
              <a:sym typeface="Bell MT"/>
            </a:endParaRPr>
          </a:p>
        </p:txBody>
      </p:sp>
      <p:pic>
        <p:nvPicPr>
          <p:cNvPr id="237" name="Google Shape;237;p33">
            <a:hlinkClick r:id="rId2"/>
          </p:cNvPr>
          <p:cNvPicPr preferRelativeResize="0"/>
          <p:nvPr/>
        </p:nvPicPr>
        <p:blipFill rotWithShape="1">
          <a:blip r:embed="rId3">
            <a:alphaModFix/>
          </a:blip>
          <a:srcRect/>
          <a:stretch/>
        </p:blipFill>
        <p:spPr>
          <a:xfrm>
            <a:off x="2564396" y="5289868"/>
            <a:ext cx="426963" cy="426963"/>
          </a:xfrm>
          <a:prstGeom prst="rect">
            <a:avLst/>
          </a:prstGeom>
          <a:noFill/>
          <a:ln>
            <a:noFill/>
          </a:ln>
        </p:spPr>
      </p:pic>
      <p:pic>
        <p:nvPicPr>
          <p:cNvPr id="238" name="Google Shape;238;p33">
            <a:hlinkClick r:id="rId4"/>
          </p:cNvPr>
          <p:cNvPicPr preferRelativeResize="0"/>
          <p:nvPr/>
        </p:nvPicPr>
        <p:blipFill rotWithShape="1">
          <a:blip r:embed="rId5">
            <a:alphaModFix/>
          </a:blip>
          <a:srcRect/>
          <a:stretch/>
        </p:blipFill>
        <p:spPr>
          <a:xfrm>
            <a:off x="5769476" y="5286419"/>
            <a:ext cx="440102" cy="440102"/>
          </a:xfrm>
          <a:prstGeom prst="rect">
            <a:avLst/>
          </a:prstGeom>
          <a:noFill/>
          <a:ln>
            <a:noFill/>
          </a:ln>
        </p:spPr>
      </p:pic>
      <p:pic>
        <p:nvPicPr>
          <p:cNvPr id="239" name="Google Shape;239;p33"/>
          <p:cNvPicPr preferRelativeResize="0"/>
          <p:nvPr/>
        </p:nvPicPr>
        <p:blipFill rotWithShape="1">
          <a:blip r:embed="rId6">
            <a:alphaModFix/>
          </a:blip>
          <a:srcRect/>
          <a:stretch/>
        </p:blipFill>
        <p:spPr>
          <a:xfrm>
            <a:off x="8974556" y="5226303"/>
            <a:ext cx="502090" cy="502090"/>
          </a:xfrm>
          <a:prstGeom prst="rect">
            <a:avLst/>
          </a:prstGeom>
          <a:noFill/>
          <a:ln>
            <a:noFill/>
          </a:ln>
        </p:spPr>
      </p:pic>
      <p:pic>
        <p:nvPicPr>
          <p:cNvPr id="240" name="Google Shape;240;p33"/>
          <p:cNvPicPr preferRelativeResize="0"/>
          <p:nvPr/>
        </p:nvPicPr>
        <p:blipFill rotWithShape="1">
          <a:blip r:embed="rId7">
            <a:alphaModFix/>
          </a:blip>
          <a:srcRect/>
          <a:stretch/>
        </p:blipFill>
        <p:spPr>
          <a:xfrm>
            <a:off x="98320" y="5869781"/>
            <a:ext cx="908383" cy="9144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34"/>
          <p:cNvSpPr/>
          <p:nvPr/>
        </p:nvSpPr>
        <p:spPr>
          <a:xfrm rot="10800000" flipH="1">
            <a:off x="0" y="875100"/>
            <a:ext cx="12192000" cy="59829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3" name="Google Shape;243;p34"/>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p34"/>
          <p:cNvSpPr txBox="1">
            <a:spLocks noGrp="1"/>
          </p:cNvSpPr>
          <p:nvPr>
            <p:ph type="title"/>
          </p:nvPr>
        </p:nvSpPr>
        <p:spPr>
          <a:xfrm>
            <a:off x="493400" y="21800"/>
            <a:ext cx="11406300" cy="803700"/>
          </a:xfrm>
          <a:prstGeom prst="rect">
            <a:avLst/>
          </a:prstGeom>
        </p:spPr>
        <p:txBody>
          <a:bodyPr spcFirstLastPara="1" wrap="square" lIns="91425" tIns="45700" rIns="91425" bIns="45700" anchor="ctr" anchorCtr="0">
            <a:normAutofit/>
          </a:bodyPr>
          <a:lstStyle>
            <a:lvl1pPr lvl="0" rtl="0">
              <a:spcBef>
                <a:spcPts val="0"/>
              </a:spcBef>
              <a:spcAft>
                <a:spcPts val="0"/>
              </a:spcAft>
              <a:buSzPts val="2400"/>
              <a:buFont typeface="Montserrat"/>
              <a:buNone/>
              <a:defRPr sz="2400">
                <a:latin typeface="Montserrat"/>
                <a:ea typeface="Montserrat"/>
                <a:cs typeface="Montserrat"/>
                <a:sym typeface="Montserra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245" name="Google Shape;245;p34"/>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9"/>
        <p:cNvGrpSpPr/>
        <p:nvPr/>
      </p:nvGrpSpPr>
      <p:grpSpPr>
        <a:xfrm>
          <a:off x="0" y="0"/>
          <a:ext cx="0" cy="0"/>
          <a:chOff x="0" y="0"/>
          <a:chExt cx="0" cy="0"/>
        </a:xfrm>
      </p:grpSpPr>
      <p:sp>
        <p:nvSpPr>
          <p:cNvPr id="250" name="Google Shape;250;p36"/>
          <p:cNvSpPr/>
          <p:nvPr/>
        </p:nvSpPr>
        <p:spPr>
          <a:xfrm flipH="1">
            <a:off x="10995300" y="3632900"/>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p36"/>
          <p:cNvSpPr/>
          <p:nvPr/>
        </p:nvSpPr>
        <p:spPr>
          <a:xfrm flipH="1">
            <a:off x="10995300" y="3632833"/>
            <a:ext cx="1196700" cy="11967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2" name="Google Shape;252;p36"/>
          <p:cNvSpPr txBox="1">
            <a:spLocks noGrp="1"/>
          </p:cNvSpPr>
          <p:nvPr>
            <p:ph type="ctrTitle"/>
          </p:nvPr>
        </p:nvSpPr>
        <p:spPr>
          <a:xfrm>
            <a:off x="520700" y="2425700"/>
            <a:ext cx="10962900" cy="1244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6400"/>
              <a:buFont typeface="Montserrat"/>
              <a:buNone/>
              <a:defRPr sz="6400" b="1">
                <a:latin typeface="Montserrat"/>
                <a:ea typeface="Montserrat"/>
                <a:cs typeface="Montserrat"/>
                <a:sym typeface="Montserrat"/>
              </a:defRPr>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253" name="Google Shape;253;p36"/>
          <p:cNvSpPr txBox="1">
            <a:spLocks noGrp="1"/>
          </p:cNvSpPr>
          <p:nvPr>
            <p:ph type="subTitle" idx="1"/>
          </p:nvPr>
        </p:nvSpPr>
        <p:spPr>
          <a:xfrm>
            <a:off x="520700" y="3718840"/>
            <a:ext cx="10962900" cy="5772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Clr>
                <a:schemeClr val="lt1"/>
              </a:buClr>
              <a:buSzPts val="2400"/>
              <a:buFont typeface="Montserrat"/>
              <a:buNone/>
              <a:defRPr>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254" name="Google Shape;254;p36"/>
          <p:cNvSpPr/>
          <p:nvPr/>
        </p:nvSpPr>
        <p:spPr>
          <a:xfrm>
            <a:off x="0" y="4818400"/>
            <a:ext cx="12192000" cy="2039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55" name="Google Shape;255;p36"/>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5600"/>
              <a:buFont typeface="Montserrat"/>
              <a:buNone/>
              <a:defRPr sz="5600">
                <a:latin typeface="Montserrat"/>
                <a:ea typeface="Montserrat"/>
                <a:cs typeface="Montserrat"/>
                <a:sym typeface="Montserrat"/>
              </a:defRPr>
            </a:lvl1pPr>
            <a:lvl2pPr lvl="1" rtl="0">
              <a:spcBef>
                <a:spcPts val="0"/>
              </a:spcBef>
              <a:spcAft>
                <a:spcPts val="0"/>
              </a:spcAft>
              <a:buSzPts val="5600"/>
              <a:buNone/>
              <a:defRPr sz="5600"/>
            </a:lvl2pPr>
            <a:lvl3pPr lvl="2" rtl="0">
              <a:spcBef>
                <a:spcPts val="0"/>
              </a:spcBef>
              <a:spcAft>
                <a:spcPts val="0"/>
              </a:spcAft>
              <a:buSzPts val="5600"/>
              <a:buNone/>
              <a:defRPr sz="5600"/>
            </a:lvl3pPr>
            <a:lvl4pPr lvl="3" rtl="0">
              <a:spcBef>
                <a:spcPts val="0"/>
              </a:spcBef>
              <a:spcAft>
                <a:spcPts val="0"/>
              </a:spcAft>
              <a:buSzPts val="5600"/>
              <a:buNone/>
              <a:defRPr sz="5600"/>
            </a:lvl4pPr>
            <a:lvl5pPr lvl="4" rtl="0">
              <a:spcBef>
                <a:spcPts val="0"/>
              </a:spcBef>
              <a:spcAft>
                <a:spcPts val="0"/>
              </a:spcAft>
              <a:buSzPts val="5600"/>
              <a:buNone/>
              <a:defRPr sz="5600"/>
            </a:lvl5pPr>
            <a:lvl6pPr lvl="5" rtl="0">
              <a:spcBef>
                <a:spcPts val="0"/>
              </a:spcBef>
              <a:spcAft>
                <a:spcPts val="0"/>
              </a:spcAft>
              <a:buSzPts val="5600"/>
              <a:buNone/>
              <a:defRPr sz="5600"/>
            </a:lvl6pPr>
            <a:lvl7pPr lvl="6" rtl="0">
              <a:spcBef>
                <a:spcPts val="0"/>
              </a:spcBef>
              <a:spcAft>
                <a:spcPts val="0"/>
              </a:spcAft>
              <a:buSzPts val="5600"/>
              <a:buNone/>
              <a:defRPr sz="5600"/>
            </a:lvl7pPr>
            <a:lvl8pPr lvl="7" rtl="0">
              <a:spcBef>
                <a:spcPts val="0"/>
              </a:spcBef>
              <a:spcAft>
                <a:spcPts val="0"/>
              </a:spcAft>
              <a:buSzPts val="5600"/>
              <a:buNone/>
              <a:defRPr sz="5600"/>
            </a:lvl8pPr>
            <a:lvl9pPr lvl="8" rtl="0">
              <a:spcBef>
                <a:spcPts val="0"/>
              </a:spcBef>
              <a:spcAft>
                <a:spcPts val="0"/>
              </a:spcAft>
              <a:buSzPts val="5600"/>
              <a:buNone/>
              <a:defRPr sz="5600"/>
            </a:lvl9pPr>
          </a:lstStyle>
          <a:p>
            <a:endParaRPr/>
          </a:p>
        </p:txBody>
      </p:sp>
      <p:sp>
        <p:nvSpPr>
          <p:cNvPr id="258" name="Google Shape;258;p37"/>
          <p:cNvSpPr/>
          <p:nvPr/>
        </p:nvSpPr>
        <p:spPr>
          <a:xfrm>
            <a:off x="-100" y="-15333"/>
            <a:ext cx="12192000" cy="11289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59" name="Google Shape;259;p37"/>
          <p:cNvPicPr preferRelativeResize="0"/>
          <p:nvPr/>
        </p:nvPicPr>
        <p:blipFill>
          <a:blip r:embed="rId2">
            <a:alphaModFix/>
          </a:blip>
          <a:stretch>
            <a:fillRect/>
          </a:stretch>
        </p:blipFill>
        <p:spPr>
          <a:xfrm>
            <a:off x="321067" y="260477"/>
            <a:ext cx="1411653" cy="5772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5600"/>
              <a:buFont typeface="Montserrat"/>
              <a:buNone/>
              <a:defRPr sz="5600">
                <a:latin typeface="Montserrat"/>
                <a:ea typeface="Montserrat"/>
                <a:cs typeface="Montserrat"/>
                <a:sym typeface="Montserrat"/>
              </a:defRPr>
            </a:lvl1pPr>
            <a:lvl2pPr lvl="1" rtl="0">
              <a:spcBef>
                <a:spcPts val="0"/>
              </a:spcBef>
              <a:spcAft>
                <a:spcPts val="0"/>
              </a:spcAft>
              <a:buSzPts val="5600"/>
              <a:buNone/>
              <a:defRPr sz="5600"/>
            </a:lvl2pPr>
            <a:lvl3pPr lvl="2" rtl="0">
              <a:spcBef>
                <a:spcPts val="0"/>
              </a:spcBef>
              <a:spcAft>
                <a:spcPts val="0"/>
              </a:spcAft>
              <a:buSzPts val="5600"/>
              <a:buNone/>
              <a:defRPr sz="5600"/>
            </a:lvl3pPr>
            <a:lvl4pPr lvl="3" rtl="0">
              <a:spcBef>
                <a:spcPts val="0"/>
              </a:spcBef>
              <a:spcAft>
                <a:spcPts val="0"/>
              </a:spcAft>
              <a:buSzPts val="5600"/>
              <a:buNone/>
              <a:defRPr sz="5600"/>
            </a:lvl4pPr>
            <a:lvl5pPr lvl="4" rtl="0">
              <a:spcBef>
                <a:spcPts val="0"/>
              </a:spcBef>
              <a:spcAft>
                <a:spcPts val="0"/>
              </a:spcAft>
              <a:buSzPts val="5600"/>
              <a:buNone/>
              <a:defRPr sz="5600"/>
            </a:lvl5pPr>
            <a:lvl6pPr lvl="5" rtl="0">
              <a:spcBef>
                <a:spcPts val="0"/>
              </a:spcBef>
              <a:spcAft>
                <a:spcPts val="0"/>
              </a:spcAft>
              <a:buSzPts val="5600"/>
              <a:buNone/>
              <a:defRPr sz="5600"/>
            </a:lvl6pPr>
            <a:lvl7pPr lvl="6" rtl="0">
              <a:spcBef>
                <a:spcPts val="0"/>
              </a:spcBef>
              <a:spcAft>
                <a:spcPts val="0"/>
              </a:spcAft>
              <a:buSzPts val="5600"/>
              <a:buNone/>
              <a:defRPr sz="5600"/>
            </a:lvl7pPr>
            <a:lvl8pPr lvl="7" rtl="0">
              <a:spcBef>
                <a:spcPts val="0"/>
              </a:spcBef>
              <a:spcAft>
                <a:spcPts val="0"/>
              </a:spcAft>
              <a:buSzPts val="5600"/>
              <a:buNone/>
              <a:defRPr sz="5600"/>
            </a:lvl8pPr>
            <a:lvl9pPr lvl="8" rtl="0">
              <a:spcBef>
                <a:spcPts val="0"/>
              </a:spcBef>
              <a:spcAft>
                <a:spcPts val="0"/>
              </a:spcAft>
              <a:buSzPts val="5600"/>
              <a:buNone/>
              <a:defRPr sz="5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2"/>
        <p:cNvGrpSpPr/>
        <p:nvPr/>
      </p:nvGrpSpPr>
      <p:grpSpPr>
        <a:xfrm>
          <a:off x="0" y="0"/>
          <a:ext cx="0" cy="0"/>
          <a:chOff x="0" y="0"/>
          <a:chExt cx="0" cy="0"/>
        </a:xfrm>
      </p:grpSpPr>
      <p:sp>
        <p:nvSpPr>
          <p:cNvPr id="263" name="Google Shape;263;p39"/>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4" name="Google Shape;264;p39"/>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5" name="Google Shape;265;p39"/>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300"/>
              <a:buFont typeface="Montserrat"/>
              <a:buNone/>
              <a:defRPr>
                <a:latin typeface="Montserrat"/>
                <a:ea typeface="Montserrat"/>
                <a:cs typeface="Montserrat"/>
                <a:sym typeface="Montserra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66" name="Google Shape;266;p39"/>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Clr>
                <a:schemeClr val="lt2"/>
              </a:buClr>
              <a:buSzPts val="2400"/>
              <a:buFont typeface="Montserrat"/>
              <a:buChar char="●"/>
              <a:defRPr>
                <a:solidFill>
                  <a:schemeClr val="lt2"/>
                </a:solidFill>
                <a:latin typeface="Montserrat"/>
                <a:ea typeface="Montserrat"/>
                <a:cs typeface="Montserrat"/>
                <a:sym typeface="Montserrat"/>
              </a:defRPr>
            </a:lvl1pPr>
            <a:lvl2pPr marL="914400" lvl="1"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2pPr>
            <a:lvl3pPr marL="1371600" lvl="2"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3pPr>
            <a:lvl4pPr marL="1828800" lvl="3"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4pPr>
            <a:lvl5pPr marL="2286000" lvl="4"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5pPr>
            <a:lvl6pPr marL="2743200" lvl="5"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6pPr>
            <a:lvl7pPr marL="3200400" lvl="6"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7pPr>
            <a:lvl8pPr marL="3657600" lvl="7"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8pPr>
            <a:lvl9pPr marL="4114800" lvl="8" indent="-349250" rtl="0">
              <a:spcBef>
                <a:spcPts val="0"/>
              </a:spcBef>
              <a:spcAft>
                <a:spcPts val="0"/>
              </a:spcAft>
              <a:buClr>
                <a:schemeClr val="lt2"/>
              </a:buClr>
              <a:buSzPts val="1900"/>
              <a:buFont typeface="Montserrat"/>
              <a:buChar char="■"/>
              <a:defRPr>
                <a:solidFill>
                  <a:schemeClr val="lt2"/>
                </a:solidFill>
                <a:latin typeface="Montserrat"/>
                <a:ea typeface="Montserrat"/>
                <a:cs typeface="Montserrat"/>
                <a:sym typeface="Montserrat"/>
              </a:defRPr>
            </a:lvl9pPr>
          </a:lstStyle>
          <a:p>
            <a:endParaRPr/>
          </a:p>
        </p:txBody>
      </p:sp>
      <p:pic>
        <p:nvPicPr>
          <p:cNvPr id="267" name="Google Shape;267;p39"/>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8"/>
        <p:cNvGrpSpPr/>
        <p:nvPr/>
      </p:nvGrpSpPr>
      <p:grpSpPr>
        <a:xfrm>
          <a:off x="0" y="0"/>
          <a:ext cx="0" cy="0"/>
          <a:chOff x="0" y="0"/>
          <a:chExt cx="0" cy="0"/>
        </a:xfrm>
      </p:grpSpPr>
      <p:sp>
        <p:nvSpPr>
          <p:cNvPr id="269" name="Google Shape;269;p40"/>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0" name="Google Shape;270;p40"/>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1" name="Google Shape;271;p40"/>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300"/>
              <a:buFont typeface="Montserrat"/>
              <a:buNone/>
              <a:defRPr>
                <a:latin typeface="Montserrat"/>
                <a:ea typeface="Montserrat"/>
                <a:cs typeface="Montserrat"/>
                <a:sym typeface="Montserra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72" name="Google Shape;272;p40"/>
          <p:cNvSpPr txBox="1">
            <a:spLocks noGrp="1"/>
          </p:cNvSpPr>
          <p:nvPr>
            <p:ph type="body" idx="1"/>
          </p:nvPr>
        </p:nvSpPr>
        <p:spPr>
          <a:xfrm>
            <a:off x="629200" y="2558767"/>
            <a:ext cx="5333100" cy="36135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Clr>
                <a:schemeClr val="lt2"/>
              </a:buClr>
              <a:buSzPts val="1900"/>
              <a:buFont typeface="Montserrat"/>
              <a:buChar char="●"/>
              <a:defRPr sz="1900">
                <a:solidFill>
                  <a:schemeClr val="lt2"/>
                </a:solidFill>
                <a:latin typeface="Montserrat"/>
                <a:ea typeface="Montserrat"/>
                <a:cs typeface="Montserrat"/>
                <a:sym typeface="Montserrat"/>
              </a:defRPr>
            </a:lvl1pPr>
            <a:lvl2pPr marL="914400" lvl="1"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2pPr>
            <a:lvl3pPr marL="1371600" lvl="2"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3pPr>
            <a:lvl4pPr marL="1828800" lvl="3"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4pPr>
            <a:lvl5pPr marL="2286000" lvl="4"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5pPr>
            <a:lvl6pPr marL="2743200" lvl="5"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6pPr>
            <a:lvl7pPr marL="3200400" lvl="6"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7pPr>
            <a:lvl8pPr marL="3657600" lvl="7"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8pPr>
            <a:lvl9pPr marL="4114800" lvl="8"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9pPr>
          </a:lstStyle>
          <a:p>
            <a:endParaRPr/>
          </a:p>
        </p:txBody>
      </p:sp>
      <p:sp>
        <p:nvSpPr>
          <p:cNvPr id="273" name="Google Shape;273;p40"/>
          <p:cNvSpPr txBox="1">
            <a:spLocks noGrp="1"/>
          </p:cNvSpPr>
          <p:nvPr>
            <p:ph type="body" idx="2"/>
          </p:nvPr>
        </p:nvSpPr>
        <p:spPr>
          <a:xfrm>
            <a:off x="6259000" y="2558767"/>
            <a:ext cx="5333100" cy="36135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Clr>
                <a:schemeClr val="lt2"/>
              </a:buClr>
              <a:buSzPts val="1900"/>
              <a:buFont typeface="Montserrat"/>
              <a:buChar char="●"/>
              <a:defRPr sz="1900">
                <a:solidFill>
                  <a:schemeClr val="lt2"/>
                </a:solidFill>
                <a:latin typeface="Montserrat"/>
                <a:ea typeface="Montserrat"/>
                <a:cs typeface="Montserrat"/>
                <a:sym typeface="Montserrat"/>
              </a:defRPr>
            </a:lvl1pPr>
            <a:lvl2pPr marL="914400" lvl="1"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2pPr>
            <a:lvl3pPr marL="1371600" lvl="2"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3pPr>
            <a:lvl4pPr marL="1828800" lvl="3"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4pPr>
            <a:lvl5pPr marL="2286000" lvl="4"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5pPr>
            <a:lvl6pPr marL="2743200" lvl="5"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6pPr>
            <a:lvl7pPr marL="3200400" lvl="6"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7pPr>
            <a:lvl8pPr marL="3657600" lvl="7"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8pPr>
            <a:lvl9pPr marL="4114800" lvl="8" indent="-330200" rtl="0">
              <a:spcBef>
                <a:spcPts val="0"/>
              </a:spcBef>
              <a:spcAft>
                <a:spcPts val="0"/>
              </a:spcAft>
              <a:buClr>
                <a:schemeClr val="lt2"/>
              </a:buClr>
              <a:buSzPts val="1600"/>
              <a:buFont typeface="Montserrat"/>
              <a:buChar char="■"/>
              <a:defRPr sz="1600">
                <a:solidFill>
                  <a:schemeClr val="lt2"/>
                </a:solidFill>
                <a:latin typeface="Montserrat"/>
                <a:ea typeface="Montserrat"/>
                <a:cs typeface="Montserrat"/>
                <a:sym typeface="Montserrat"/>
              </a:defRPr>
            </a:lvl9pPr>
          </a:lstStyle>
          <a:p>
            <a:endParaRPr/>
          </a:p>
        </p:txBody>
      </p:sp>
      <p:pic>
        <p:nvPicPr>
          <p:cNvPr id="274" name="Google Shape;274;p40"/>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sp>
        <p:nvSpPr>
          <p:cNvPr id="276" name="Google Shape;276;p41"/>
          <p:cNvSpPr/>
          <p:nvPr/>
        </p:nvSpPr>
        <p:spPr>
          <a:xfrm rot="10800000" flipH="1">
            <a:off x="0" y="875100"/>
            <a:ext cx="12192000" cy="59829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 name="Google Shape;277;p41"/>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8" name="Google Shape;278;p41"/>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2400"/>
              <a:buFont typeface="Montserrat"/>
              <a:buNone/>
              <a:defRPr sz="2400">
                <a:latin typeface="Montserrat"/>
                <a:ea typeface="Montserrat"/>
                <a:cs typeface="Montserrat"/>
                <a:sym typeface="Montserra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279" name="Google Shape;279;p41"/>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0"/>
        <p:cNvGrpSpPr/>
        <p:nvPr/>
      </p:nvGrpSpPr>
      <p:grpSpPr>
        <a:xfrm>
          <a:off x="0" y="0"/>
          <a:ext cx="0" cy="0"/>
          <a:chOff x="0" y="0"/>
          <a:chExt cx="0" cy="0"/>
        </a:xfrm>
      </p:grpSpPr>
      <p:sp>
        <p:nvSpPr>
          <p:cNvPr id="281" name="Google Shape;281;p42"/>
          <p:cNvSpPr txBox="1"/>
          <p:nvPr/>
        </p:nvSpPr>
        <p:spPr>
          <a:xfrm rot="10800000" flipH="1">
            <a:off x="4362100" y="33"/>
            <a:ext cx="7830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2" name="Google Shape;282;p42"/>
          <p:cNvSpPr txBox="1">
            <a:spLocks noGrp="1"/>
          </p:cNvSpPr>
          <p:nvPr>
            <p:ph type="body" idx="1"/>
          </p:nvPr>
        </p:nvSpPr>
        <p:spPr>
          <a:xfrm>
            <a:off x="458967" y="1954400"/>
            <a:ext cx="3744000" cy="23349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1pPr>
            <a:lvl2pPr marL="914400" lvl="1"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2pPr>
            <a:lvl3pPr marL="1371600" lvl="2"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3pPr>
            <a:lvl4pPr marL="1828800" lvl="3"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4pPr>
            <a:lvl5pPr marL="2286000" lvl="4"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5pPr>
            <a:lvl6pPr marL="2743200" lvl="5"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6pPr>
            <a:lvl7pPr marL="3200400" lvl="6"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7pPr>
            <a:lvl8pPr marL="3657600" lvl="7"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8pPr>
            <a:lvl9pPr marL="4114800" lvl="8" indent="-330200" rtl="0">
              <a:spcBef>
                <a:spcPts val="0"/>
              </a:spcBef>
              <a:spcAft>
                <a:spcPts val="0"/>
              </a:spcAft>
              <a:buClr>
                <a:srgbClr val="CCCCCC"/>
              </a:buClr>
              <a:buSzPts val="1600"/>
              <a:buFont typeface="Montserrat"/>
              <a:buChar char="■"/>
              <a:defRPr sz="1600">
                <a:solidFill>
                  <a:srgbClr val="CCCCCC"/>
                </a:solidFill>
                <a:latin typeface="Montserrat"/>
                <a:ea typeface="Montserrat"/>
                <a:cs typeface="Montserrat"/>
                <a:sym typeface="Montserrat"/>
              </a:defRPr>
            </a:lvl9pPr>
          </a:lstStyle>
          <a:p>
            <a:endParaRPr/>
          </a:p>
        </p:txBody>
      </p:sp>
      <p:sp>
        <p:nvSpPr>
          <p:cNvPr id="283" name="Google Shape;283;p42"/>
          <p:cNvSpPr/>
          <p:nvPr/>
        </p:nvSpPr>
        <p:spPr>
          <a:xfrm flipH="1">
            <a:off x="3172100" y="4972200"/>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4" name="Google Shape;284;p42"/>
          <p:cNvSpPr/>
          <p:nvPr/>
        </p:nvSpPr>
        <p:spPr>
          <a:xfrm flipH="1">
            <a:off x="3172100" y="4972133"/>
            <a:ext cx="1196700" cy="11967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5" name="Google Shape;285;p42"/>
          <p:cNvSpPr/>
          <p:nvPr/>
        </p:nvSpPr>
        <p:spPr>
          <a:xfrm>
            <a:off x="0" y="6169000"/>
            <a:ext cx="4368900" cy="688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p42"/>
          <p:cNvSpPr txBox="1">
            <a:spLocks noGrp="1"/>
          </p:cNvSpPr>
          <p:nvPr>
            <p:ph type="title"/>
          </p:nvPr>
        </p:nvSpPr>
        <p:spPr>
          <a:xfrm>
            <a:off x="301437" y="477067"/>
            <a:ext cx="3744000" cy="1271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Font typeface="Montserrat"/>
              <a:buNone/>
              <a:defRPr sz="3200">
                <a:latin typeface="Montserrat"/>
                <a:ea typeface="Montserrat"/>
                <a:cs typeface="Montserrat"/>
                <a:sym typeface="Montserrat"/>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pic>
        <p:nvPicPr>
          <p:cNvPr id="287" name="Google Shape;287;p42"/>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653667" y="651000"/>
            <a:ext cx="83028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8000"/>
              <a:buFont typeface="Montserrat"/>
              <a:buNone/>
              <a:defRPr sz="8000">
                <a:latin typeface="Montserrat"/>
                <a:ea typeface="Montserrat"/>
                <a:cs typeface="Montserrat"/>
                <a:sym typeface="Montserrat"/>
              </a:defRPr>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290" name="Google Shape;290;p4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lt1"/>
                </a:solidFill>
              </a:defRPr>
            </a:lvl1pPr>
            <a:lvl2pPr lvl="1" rtl="0">
              <a:buNone/>
              <a:defRPr sz="1900">
                <a:solidFill>
                  <a:schemeClr val="lt1"/>
                </a:solidFill>
              </a:defRPr>
            </a:lvl2pPr>
            <a:lvl3pPr lvl="2" rtl="0">
              <a:buNone/>
              <a:defRPr sz="1900">
                <a:solidFill>
                  <a:schemeClr val="lt1"/>
                </a:solidFill>
              </a:defRPr>
            </a:lvl3pPr>
            <a:lvl4pPr lvl="3" rtl="0">
              <a:buNone/>
              <a:defRPr sz="1900">
                <a:solidFill>
                  <a:schemeClr val="lt1"/>
                </a:solidFill>
              </a:defRPr>
            </a:lvl4pPr>
            <a:lvl5pPr lvl="4" rtl="0">
              <a:buNone/>
              <a:defRPr sz="1900">
                <a:solidFill>
                  <a:schemeClr val="lt1"/>
                </a:solidFill>
              </a:defRPr>
            </a:lvl5pPr>
            <a:lvl6pPr lvl="5" rtl="0">
              <a:buNone/>
              <a:defRPr sz="1900">
                <a:solidFill>
                  <a:schemeClr val="lt1"/>
                </a:solidFill>
              </a:defRPr>
            </a:lvl6pPr>
            <a:lvl7pPr lvl="6" rtl="0">
              <a:buNone/>
              <a:defRPr sz="1900">
                <a:solidFill>
                  <a:schemeClr val="lt1"/>
                </a:solidFill>
              </a:defRPr>
            </a:lvl7pPr>
            <a:lvl8pPr lvl="7" rtl="0">
              <a:buNone/>
              <a:defRPr sz="1900">
                <a:solidFill>
                  <a:schemeClr val="lt1"/>
                </a:solidFill>
              </a:defRPr>
            </a:lvl8pPr>
            <a:lvl9pPr lvl="8" rtl="0">
              <a:buNone/>
              <a:defRPr sz="1900">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1"/>
        <p:cNvGrpSpPr/>
        <p:nvPr/>
      </p:nvGrpSpPr>
      <p:grpSpPr>
        <a:xfrm>
          <a:off x="0" y="0"/>
          <a:ext cx="0" cy="0"/>
          <a:chOff x="0" y="0"/>
          <a:chExt cx="0" cy="0"/>
        </a:xfrm>
      </p:grpSpPr>
      <p:sp>
        <p:nvSpPr>
          <p:cNvPr id="292" name="Google Shape;292;p44"/>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3" name="Google Shape;293;p44"/>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4" name="Google Shape;294;p44"/>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Clr>
                <a:schemeClr val="dk2"/>
              </a:buClr>
              <a:buSzPts val="5600"/>
              <a:buFont typeface="Montserrat"/>
              <a:buNone/>
              <a:defRPr sz="5600">
                <a:solidFill>
                  <a:schemeClr val="dk2"/>
                </a:solidFill>
                <a:latin typeface="Montserrat"/>
                <a:ea typeface="Montserrat"/>
                <a:cs typeface="Montserrat"/>
                <a:sym typeface="Montserrat"/>
              </a:defRPr>
            </a:lvl1pPr>
            <a:lvl2pPr lvl="1" algn="ctr" rtl="0">
              <a:spcBef>
                <a:spcPts val="0"/>
              </a:spcBef>
              <a:spcAft>
                <a:spcPts val="0"/>
              </a:spcAft>
              <a:buClr>
                <a:schemeClr val="dk2"/>
              </a:buClr>
              <a:buSzPts val="5600"/>
              <a:buNone/>
              <a:defRPr sz="5600">
                <a:solidFill>
                  <a:schemeClr val="dk2"/>
                </a:solidFill>
              </a:defRPr>
            </a:lvl2pPr>
            <a:lvl3pPr lvl="2" algn="ctr" rtl="0">
              <a:spcBef>
                <a:spcPts val="0"/>
              </a:spcBef>
              <a:spcAft>
                <a:spcPts val="0"/>
              </a:spcAft>
              <a:buClr>
                <a:schemeClr val="dk2"/>
              </a:buClr>
              <a:buSzPts val="5600"/>
              <a:buNone/>
              <a:defRPr sz="5600">
                <a:solidFill>
                  <a:schemeClr val="dk2"/>
                </a:solidFill>
              </a:defRPr>
            </a:lvl3pPr>
            <a:lvl4pPr lvl="3" algn="ctr" rtl="0">
              <a:spcBef>
                <a:spcPts val="0"/>
              </a:spcBef>
              <a:spcAft>
                <a:spcPts val="0"/>
              </a:spcAft>
              <a:buClr>
                <a:schemeClr val="dk2"/>
              </a:buClr>
              <a:buSzPts val="5600"/>
              <a:buNone/>
              <a:defRPr sz="5600">
                <a:solidFill>
                  <a:schemeClr val="dk2"/>
                </a:solidFill>
              </a:defRPr>
            </a:lvl4pPr>
            <a:lvl5pPr lvl="4" algn="ctr" rtl="0">
              <a:spcBef>
                <a:spcPts val="0"/>
              </a:spcBef>
              <a:spcAft>
                <a:spcPts val="0"/>
              </a:spcAft>
              <a:buClr>
                <a:schemeClr val="dk2"/>
              </a:buClr>
              <a:buSzPts val="5600"/>
              <a:buNone/>
              <a:defRPr sz="5600">
                <a:solidFill>
                  <a:schemeClr val="dk2"/>
                </a:solidFill>
              </a:defRPr>
            </a:lvl5pPr>
            <a:lvl6pPr lvl="5" algn="ctr" rtl="0">
              <a:spcBef>
                <a:spcPts val="0"/>
              </a:spcBef>
              <a:spcAft>
                <a:spcPts val="0"/>
              </a:spcAft>
              <a:buClr>
                <a:schemeClr val="dk2"/>
              </a:buClr>
              <a:buSzPts val="5600"/>
              <a:buNone/>
              <a:defRPr sz="5600">
                <a:solidFill>
                  <a:schemeClr val="dk2"/>
                </a:solidFill>
              </a:defRPr>
            </a:lvl6pPr>
            <a:lvl7pPr lvl="6" algn="ctr" rtl="0">
              <a:spcBef>
                <a:spcPts val="0"/>
              </a:spcBef>
              <a:spcAft>
                <a:spcPts val="0"/>
              </a:spcAft>
              <a:buClr>
                <a:schemeClr val="dk2"/>
              </a:buClr>
              <a:buSzPts val="5600"/>
              <a:buNone/>
              <a:defRPr sz="5600">
                <a:solidFill>
                  <a:schemeClr val="dk2"/>
                </a:solidFill>
              </a:defRPr>
            </a:lvl7pPr>
            <a:lvl8pPr lvl="7" algn="ctr" rtl="0">
              <a:spcBef>
                <a:spcPts val="0"/>
              </a:spcBef>
              <a:spcAft>
                <a:spcPts val="0"/>
              </a:spcAft>
              <a:buClr>
                <a:schemeClr val="dk2"/>
              </a:buClr>
              <a:buSzPts val="5600"/>
              <a:buNone/>
              <a:defRPr sz="5600">
                <a:solidFill>
                  <a:schemeClr val="dk2"/>
                </a:solidFill>
              </a:defRPr>
            </a:lvl8pPr>
            <a:lvl9pPr lvl="8" algn="ctr" rtl="0">
              <a:spcBef>
                <a:spcPts val="0"/>
              </a:spcBef>
              <a:spcAft>
                <a:spcPts val="0"/>
              </a:spcAft>
              <a:buClr>
                <a:schemeClr val="dk2"/>
              </a:buClr>
              <a:buSzPts val="5600"/>
              <a:buNone/>
              <a:defRPr sz="5600">
                <a:solidFill>
                  <a:schemeClr val="dk2"/>
                </a:solidFill>
              </a:defRPr>
            </a:lvl9pPr>
          </a:lstStyle>
          <a:p>
            <a:endParaRPr/>
          </a:p>
        </p:txBody>
      </p:sp>
      <p:sp>
        <p:nvSpPr>
          <p:cNvPr id="295" name="Google Shape;295;p44"/>
          <p:cNvSpPr txBox="1">
            <a:spLocks noGrp="1"/>
          </p:cNvSpPr>
          <p:nvPr>
            <p:ph type="subTitle" idx="1"/>
          </p:nvPr>
        </p:nvSpPr>
        <p:spPr>
          <a:xfrm>
            <a:off x="354000" y="3705956"/>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Clr>
                <a:srgbClr val="B7B7B7"/>
              </a:buClr>
              <a:buSzPts val="2800"/>
              <a:buFont typeface="Montserrat"/>
              <a:buNone/>
              <a:defRPr sz="2800">
                <a:solidFill>
                  <a:srgbClr val="B7B7B7"/>
                </a:solidFill>
                <a:latin typeface="Montserrat"/>
                <a:ea typeface="Montserrat"/>
                <a:cs typeface="Montserrat"/>
                <a:sym typeface="Montserra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6" name="Google Shape;296;p44"/>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Clr>
                <a:schemeClr val="lt1"/>
              </a:buClr>
              <a:buSzPts val="2400"/>
              <a:buFont typeface="Montserrat"/>
              <a:buChar char="●"/>
              <a:defRPr>
                <a:solidFill>
                  <a:schemeClr val="lt1"/>
                </a:solidFill>
                <a:latin typeface="Montserrat"/>
                <a:ea typeface="Montserrat"/>
                <a:cs typeface="Montserrat"/>
                <a:sym typeface="Montserrat"/>
              </a:defRPr>
            </a:lvl1pPr>
            <a:lvl2pPr marL="914400" lvl="1"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2pPr>
            <a:lvl3pPr marL="1371600" lvl="2"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3pPr>
            <a:lvl4pPr marL="1828800" lvl="3"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4pPr>
            <a:lvl5pPr marL="2286000" lvl="4"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5pPr>
            <a:lvl6pPr marL="2743200" lvl="5"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6pPr>
            <a:lvl7pPr marL="3200400" lvl="6"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7pPr>
            <a:lvl8pPr marL="3657600" lvl="7"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8pPr>
            <a:lvl9pPr marL="4114800" lvl="8" indent="-349250" rtl="0">
              <a:spcBef>
                <a:spcPts val="0"/>
              </a:spcBef>
              <a:spcAft>
                <a:spcPts val="0"/>
              </a:spcAft>
              <a:buClr>
                <a:schemeClr val="lt1"/>
              </a:buClr>
              <a:buSzPts val="1900"/>
              <a:buFont typeface="Montserrat"/>
              <a:buChar char="■"/>
              <a:defRPr>
                <a:solidFill>
                  <a:schemeClr val="lt1"/>
                </a:solidFill>
                <a:latin typeface="Montserrat"/>
                <a:ea typeface="Montserrat"/>
                <a:cs typeface="Montserrat"/>
                <a:sym typeface="Montserrat"/>
              </a:defRPr>
            </a:lvl9pPr>
          </a:lstStyle>
          <a:p>
            <a:endParaRPr/>
          </a:p>
        </p:txBody>
      </p:sp>
      <p:sp>
        <p:nvSpPr>
          <p:cNvPr id="297" name="Google Shape;297;p4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lt1"/>
                </a:solidFill>
              </a:defRPr>
            </a:lvl1pPr>
            <a:lvl2pPr lvl="1" rtl="0">
              <a:buNone/>
              <a:defRPr sz="1900">
                <a:solidFill>
                  <a:schemeClr val="lt1"/>
                </a:solidFill>
              </a:defRPr>
            </a:lvl2pPr>
            <a:lvl3pPr lvl="2" rtl="0">
              <a:buNone/>
              <a:defRPr sz="1900">
                <a:solidFill>
                  <a:schemeClr val="lt1"/>
                </a:solidFill>
              </a:defRPr>
            </a:lvl3pPr>
            <a:lvl4pPr lvl="3" rtl="0">
              <a:buNone/>
              <a:defRPr sz="1900">
                <a:solidFill>
                  <a:schemeClr val="lt1"/>
                </a:solidFill>
              </a:defRPr>
            </a:lvl4pPr>
            <a:lvl5pPr lvl="4" rtl="0">
              <a:buNone/>
              <a:defRPr sz="1900">
                <a:solidFill>
                  <a:schemeClr val="lt1"/>
                </a:solidFill>
              </a:defRPr>
            </a:lvl5pPr>
            <a:lvl6pPr lvl="5" rtl="0">
              <a:buNone/>
              <a:defRPr sz="1900">
                <a:solidFill>
                  <a:schemeClr val="lt1"/>
                </a:solidFill>
              </a:defRPr>
            </a:lvl6pPr>
            <a:lvl7pPr lvl="6" rtl="0">
              <a:buNone/>
              <a:defRPr sz="1900">
                <a:solidFill>
                  <a:schemeClr val="lt1"/>
                </a:solidFill>
              </a:defRPr>
            </a:lvl7pPr>
            <a:lvl8pPr lvl="7" rtl="0">
              <a:buNone/>
              <a:defRPr sz="1900">
                <a:solidFill>
                  <a:schemeClr val="lt1"/>
                </a:solidFill>
              </a:defRPr>
            </a:lvl8pPr>
            <a:lvl9pPr lvl="8" rtl="0">
              <a:buNone/>
              <a:defRPr sz="1900">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pic>
        <p:nvPicPr>
          <p:cNvPr id="298" name="Google Shape;298;p44"/>
          <p:cNvPicPr preferRelativeResize="0"/>
          <p:nvPr/>
        </p:nvPicPr>
        <p:blipFill>
          <a:blip r:embed="rId2">
            <a:alphaModFix/>
          </a:blip>
          <a:stretch>
            <a:fillRect/>
          </a:stretch>
        </p:blipFill>
        <p:spPr>
          <a:xfrm>
            <a:off x="156800" y="6239403"/>
            <a:ext cx="1066033" cy="43586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9"/>
        <p:cNvGrpSpPr/>
        <p:nvPr/>
      </p:nvGrpSpPr>
      <p:grpSpPr>
        <a:xfrm>
          <a:off x="0" y="0"/>
          <a:ext cx="0" cy="0"/>
          <a:chOff x="0" y="0"/>
          <a:chExt cx="0" cy="0"/>
        </a:xfrm>
      </p:grpSpPr>
      <p:sp>
        <p:nvSpPr>
          <p:cNvPr id="300" name="Google Shape;300;p45"/>
          <p:cNvSpPr txBox="1"/>
          <p:nvPr/>
        </p:nvSpPr>
        <p:spPr>
          <a:xfrm rot="10800000" flipH="1">
            <a:off x="0" y="100"/>
            <a:ext cx="12192000" cy="6876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01" name="Google Shape;301;p45"/>
          <p:cNvPicPr preferRelativeResize="0"/>
          <p:nvPr/>
        </p:nvPicPr>
        <p:blipFill>
          <a:blip r:embed="rId2">
            <a:alphaModFix/>
          </a:blip>
          <a:stretch>
            <a:fillRect/>
          </a:stretch>
        </p:blipFill>
        <p:spPr>
          <a:xfrm>
            <a:off x="10906967" y="6239403"/>
            <a:ext cx="1066033" cy="43586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2"/>
        <p:cNvGrpSpPr/>
        <p:nvPr/>
      </p:nvGrpSpPr>
      <p:grpSpPr>
        <a:xfrm>
          <a:off x="0" y="0"/>
          <a:ext cx="0" cy="0"/>
          <a:chOff x="0" y="0"/>
          <a:chExt cx="0" cy="0"/>
        </a:xfrm>
      </p:grpSpPr>
      <p:sp>
        <p:nvSpPr>
          <p:cNvPr id="303" name="Google Shape;303;p46"/>
          <p:cNvSpPr txBox="1">
            <a:spLocks noGrp="1"/>
          </p:cNvSpPr>
          <p:nvPr>
            <p:ph type="title" hasCustomPrompt="1"/>
          </p:nvPr>
        </p:nvSpPr>
        <p:spPr>
          <a:xfrm>
            <a:off x="634000" y="1678033"/>
            <a:ext cx="109629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Font typeface="Montserrat"/>
              <a:buNone/>
              <a:defRPr sz="16000">
                <a:latin typeface="Montserrat"/>
                <a:ea typeface="Montserrat"/>
                <a:cs typeface="Montserrat"/>
                <a:sym typeface="Montserrat"/>
              </a:defRPr>
            </a:lvl1pPr>
            <a:lvl2pPr lvl="1" algn="ctr" rtl="0">
              <a:spcBef>
                <a:spcPts val="0"/>
              </a:spcBef>
              <a:spcAft>
                <a:spcPts val="0"/>
              </a:spcAft>
              <a:buClr>
                <a:schemeClr val="dk2"/>
              </a:buClr>
              <a:buSzPts val="16000"/>
              <a:buNone/>
              <a:defRPr sz="16000">
                <a:solidFill>
                  <a:schemeClr val="dk2"/>
                </a:solidFill>
              </a:defRPr>
            </a:lvl2pPr>
            <a:lvl3pPr lvl="2" algn="ctr" rtl="0">
              <a:spcBef>
                <a:spcPts val="0"/>
              </a:spcBef>
              <a:spcAft>
                <a:spcPts val="0"/>
              </a:spcAft>
              <a:buClr>
                <a:schemeClr val="dk2"/>
              </a:buClr>
              <a:buSzPts val="16000"/>
              <a:buNone/>
              <a:defRPr sz="16000">
                <a:solidFill>
                  <a:schemeClr val="dk2"/>
                </a:solidFill>
              </a:defRPr>
            </a:lvl3pPr>
            <a:lvl4pPr lvl="3" algn="ctr" rtl="0">
              <a:spcBef>
                <a:spcPts val="0"/>
              </a:spcBef>
              <a:spcAft>
                <a:spcPts val="0"/>
              </a:spcAft>
              <a:buClr>
                <a:schemeClr val="dk2"/>
              </a:buClr>
              <a:buSzPts val="16000"/>
              <a:buNone/>
              <a:defRPr sz="16000">
                <a:solidFill>
                  <a:schemeClr val="dk2"/>
                </a:solidFill>
              </a:defRPr>
            </a:lvl4pPr>
            <a:lvl5pPr lvl="4" algn="ctr" rtl="0">
              <a:spcBef>
                <a:spcPts val="0"/>
              </a:spcBef>
              <a:spcAft>
                <a:spcPts val="0"/>
              </a:spcAft>
              <a:buClr>
                <a:schemeClr val="dk2"/>
              </a:buClr>
              <a:buSzPts val="16000"/>
              <a:buNone/>
              <a:defRPr sz="16000">
                <a:solidFill>
                  <a:schemeClr val="dk2"/>
                </a:solidFill>
              </a:defRPr>
            </a:lvl5pPr>
            <a:lvl6pPr lvl="5" algn="ctr" rtl="0">
              <a:spcBef>
                <a:spcPts val="0"/>
              </a:spcBef>
              <a:spcAft>
                <a:spcPts val="0"/>
              </a:spcAft>
              <a:buClr>
                <a:schemeClr val="dk2"/>
              </a:buClr>
              <a:buSzPts val="16000"/>
              <a:buNone/>
              <a:defRPr sz="16000">
                <a:solidFill>
                  <a:schemeClr val="dk2"/>
                </a:solidFill>
              </a:defRPr>
            </a:lvl6pPr>
            <a:lvl7pPr lvl="6" algn="ctr" rtl="0">
              <a:spcBef>
                <a:spcPts val="0"/>
              </a:spcBef>
              <a:spcAft>
                <a:spcPts val="0"/>
              </a:spcAft>
              <a:buClr>
                <a:schemeClr val="dk2"/>
              </a:buClr>
              <a:buSzPts val="16000"/>
              <a:buNone/>
              <a:defRPr sz="16000">
                <a:solidFill>
                  <a:schemeClr val="dk2"/>
                </a:solidFill>
              </a:defRPr>
            </a:lvl7pPr>
            <a:lvl8pPr lvl="7" algn="ctr" rtl="0">
              <a:spcBef>
                <a:spcPts val="0"/>
              </a:spcBef>
              <a:spcAft>
                <a:spcPts val="0"/>
              </a:spcAft>
              <a:buClr>
                <a:schemeClr val="dk2"/>
              </a:buClr>
              <a:buSzPts val="16000"/>
              <a:buNone/>
              <a:defRPr sz="16000">
                <a:solidFill>
                  <a:schemeClr val="dk2"/>
                </a:solidFill>
              </a:defRPr>
            </a:lvl8pPr>
            <a:lvl9pPr lvl="8" algn="ctr" rtl="0">
              <a:spcBef>
                <a:spcPts val="0"/>
              </a:spcBef>
              <a:spcAft>
                <a:spcPts val="0"/>
              </a:spcAft>
              <a:buClr>
                <a:schemeClr val="dk2"/>
              </a:buClr>
              <a:buSzPts val="16000"/>
              <a:buNone/>
              <a:defRPr sz="16000">
                <a:solidFill>
                  <a:schemeClr val="dk2"/>
                </a:solidFill>
              </a:defRPr>
            </a:lvl9pPr>
          </a:lstStyle>
          <a:p>
            <a:r>
              <a:t>xx%</a:t>
            </a:r>
          </a:p>
        </p:txBody>
      </p:sp>
      <p:sp>
        <p:nvSpPr>
          <p:cNvPr id="304" name="Google Shape;304;p46"/>
          <p:cNvSpPr txBox="1">
            <a:spLocks noGrp="1"/>
          </p:cNvSpPr>
          <p:nvPr>
            <p:ph type="body" idx="1"/>
          </p:nvPr>
        </p:nvSpPr>
        <p:spPr>
          <a:xfrm>
            <a:off x="634000" y="4406167"/>
            <a:ext cx="109629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Font typeface="Montserrat"/>
              <a:buChar char="●"/>
              <a:defRPr>
                <a:latin typeface="Montserrat"/>
                <a:ea typeface="Montserrat"/>
                <a:cs typeface="Montserrat"/>
                <a:sym typeface="Montserrat"/>
              </a:defRPr>
            </a:lvl1pPr>
            <a:lvl2pPr marL="914400" lvl="1" indent="-349250" algn="ctr" rtl="0">
              <a:spcBef>
                <a:spcPts val="0"/>
              </a:spcBef>
              <a:spcAft>
                <a:spcPts val="0"/>
              </a:spcAft>
              <a:buSzPts val="1900"/>
              <a:buFont typeface="Montserrat"/>
              <a:buChar char="○"/>
              <a:defRPr>
                <a:latin typeface="Montserrat"/>
                <a:ea typeface="Montserrat"/>
                <a:cs typeface="Montserrat"/>
                <a:sym typeface="Montserrat"/>
              </a:defRPr>
            </a:lvl2pPr>
            <a:lvl3pPr marL="1371600" lvl="2" indent="-349250" algn="ctr" rtl="0">
              <a:spcBef>
                <a:spcPts val="0"/>
              </a:spcBef>
              <a:spcAft>
                <a:spcPts val="0"/>
              </a:spcAft>
              <a:buSzPts val="1900"/>
              <a:buFont typeface="Montserrat"/>
              <a:buChar char="■"/>
              <a:defRPr>
                <a:latin typeface="Montserrat"/>
                <a:ea typeface="Montserrat"/>
                <a:cs typeface="Montserrat"/>
                <a:sym typeface="Montserrat"/>
              </a:defRPr>
            </a:lvl3pPr>
            <a:lvl4pPr marL="1828800" lvl="3" indent="-349250" algn="ctr" rtl="0">
              <a:spcBef>
                <a:spcPts val="0"/>
              </a:spcBef>
              <a:spcAft>
                <a:spcPts val="0"/>
              </a:spcAft>
              <a:buSzPts val="1900"/>
              <a:buFont typeface="Montserrat"/>
              <a:buChar char="●"/>
              <a:defRPr>
                <a:latin typeface="Montserrat"/>
                <a:ea typeface="Montserrat"/>
                <a:cs typeface="Montserrat"/>
                <a:sym typeface="Montserrat"/>
              </a:defRPr>
            </a:lvl4pPr>
            <a:lvl5pPr marL="2286000" lvl="4" indent="-349250" algn="ctr" rtl="0">
              <a:spcBef>
                <a:spcPts val="0"/>
              </a:spcBef>
              <a:spcAft>
                <a:spcPts val="0"/>
              </a:spcAft>
              <a:buSzPts val="1900"/>
              <a:buFont typeface="Montserrat"/>
              <a:buChar char="○"/>
              <a:defRPr>
                <a:latin typeface="Montserrat"/>
                <a:ea typeface="Montserrat"/>
                <a:cs typeface="Montserrat"/>
                <a:sym typeface="Montserrat"/>
              </a:defRPr>
            </a:lvl5pPr>
            <a:lvl6pPr marL="2743200" lvl="5" indent="-349250" algn="ctr" rtl="0">
              <a:spcBef>
                <a:spcPts val="0"/>
              </a:spcBef>
              <a:spcAft>
                <a:spcPts val="0"/>
              </a:spcAft>
              <a:buSzPts val="1900"/>
              <a:buFont typeface="Montserrat"/>
              <a:buChar char="■"/>
              <a:defRPr>
                <a:latin typeface="Montserrat"/>
                <a:ea typeface="Montserrat"/>
                <a:cs typeface="Montserrat"/>
                <a:sym typeface="Montserrat"/>
              </a:defRPr>
            </a:lvl6pPr>
            <a:lvl7pPr marL="3200400" lvl="6" indent="-349250" algn="ctr" rtl="0">
              <a:spcBef>
                <a:spcPts val="0"/>
              </a:spcBef>
              <a:spcAft>
                <a:spcPts val="0"/>
              </a:spcAft>
              <a:buSzPts val="1900"/>
              <a:buFont typeface="Montserrat"/>
              <a:buChar char="●"/>
              <a:defRPr>
                <a:latin typeface="Montserrat"/>
                <a:ea typeface="Montserrat"/>
                <a:cs typeface="Montserrat"/>
                <a:sym typeface="Montserrat"/>
              </a:defRPr>
            </a:lvl7pPr>
            <a:lvl8pPr marL="3657600" lvl="7" indent="-349250" algn="ctr" rtl="0">
              <a:spcBef>
                <a:spcPts val="0"/>
              </a:spcBef>
              <a:spcAft>
                <a:spcPts val="0"/>
              </a:spcAft>
              <a:buSzPts val="1900"/>
              <a:buFont typeface="Montserrat"/>
              <a:buChar char="○"/>
              <a:defRPr>
                <a:latin typeface="Montserrat"/>
                <a:ea typeface="Montserrat"/>
                <a:cs typeface="Montserrat"/>
                <a:sym typeface="Montserrat"/>
              </a:defRPr>
            </a:lvl8pPr>
            <a:lvl9pPr marL="4114800" lvl="8" indent="-349250" algn="ctr" rtl="0">
              <a:spcBef>
                <a:spcPts val="0"/>
              </a:spcBef>
              <a:spcAft>
                <a:spcPts val="0"/>
              </a:spcAft>
              <a:buSzPts val="1900"/>
              <a:buFont typeface="Montserrat"/>
              <a:buChar char="■"/>
              <a:defRPr>
                <a:latin typeface="Montserrat"/>
                <a:ea typeface="Montserrat"/>
                <a:cs typeface="Montserrat"/>
                <a:sym typeface="Montserra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
        <p:nvSpPr>
          <p:cNvPr id="306" name="Google Shape;306;p4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ll MT"/>
              <a:buNone/>
              <a:defRPr sz="4400" b="0" i="0" u="none" strike="noStrike" cap="none">
                <a:solidFill>
                  <a:schemeClr val="dk1"/>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ell MT"/>
                <a:ea typeface="Bell MT"/>
                <a:cs typeface="Bell MT"/>
                <a:sym typeface="Bell M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ell MT"/>
                <a:ea typeface="Bell MT"/>
                <a:cs typeface="Bell MT"/>
                <a:sym typeface="Bell M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ell MT"/>
                <a:ea typeface="Bell MT"/>
                <a:cs typeface="Bell MT"/>
                <a:sym typeface="Bell M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ell MT"/>
                <a:ea typeface="Bell MT"/>
                <a:cs typeface="Bell MT"/>
                <a:sym typeface="Bell M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ell MT"/>
                <a:ea typeface="Bell MT"/>
                <a:cs typeface="Bell MT"/>
                <a:sym typeface="Bell M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p:nvPr/>
        </p:nvSpPr>
        <p:spPr>
          <a:xfrm>
            <a:off x="0" y="0"/>
            <a:ext cx="12192000" cy="309600"/>
          </a:xfrm>
          <a:prstGeom prst="rect">
            <a:avLst/>
          </a:prstGeom>
          <a:solidFill>
            <a:schemeClr val="accent4"/>
          </a:solidFill>
          <a:ln w="127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4"/>
          <p:cNvSpPr/>
          <p:nvPr/>
        </p:nvSpPr>
        <p:spPr>
          <a:xfrm>
            <a:off x="0" y="6577834"/>
            <a:ext cx="12192000" cy="280200"/>
          </a:xfrm>
          <a:prstGeom prst="rect">
            <a:avLst/>
          </a:prstGeom>
          <a:solidFill>
            <a:schemeClr val="accent4"/>
          </a:solidFill>
          <a:ln w="127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Bell MT"/>
              <a:ea typeface="Bell MT"/>
              <a:cs typeface="Bell MT"/>
              <a:sym typeface="Bell MT"/>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terial">
    <p:bg>
      <p:bgPr>
        <a:solidFill>
          <a:srgbClr val="1E4B74"/>
        </a:solidFill>
        <a:effectLst/>
      </p:bgPr>
    </p:bg>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1pPr>
            <a:lvl2pPr lvl="1"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2pPr>
            <a:lvl3pPr lvl="2"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3pPr>
            <a:lvl4pPr lvl="3"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4pPr>
            <a:lvl5pPr lvl="4"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5pPr>
            <a:lvl6pPr lvl="5"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6pPr>
            <a:lvl7pPr lvl="6"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7pPr>
            <a:lvl8pPr lvl="7"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8pPr>
            <a:lvl9pPr lvl="8" rtl="0">
              <a:spcBef>
                <a:spcPts val="0"/>
              </a:spcBef>
              <a:spcAft>
                <a:spcPts val="0"/>
              </a:spcAft>
              <a:buClr>
                <a:schemeClr val="lt1"/>
              </a:buClr>
              <a:buSzPts val="4300"/>
              <a:buFont typeface="Roboto"/>
              <a:buNone/>
              <a:defRPr sz="4300">
                <a:solidFill>
                  <a:schemeClr val="lt1"/>
                </a:solidFill>
                <a:latin typeface="Roboto"/>
                <a:ea typeface="Roboto"/>
                <a:cs typeface="Roboto"/>
                <a:sym typeface="Roboto"/>
              </a:defRPr>
            </a:lvl9pPr>
          </a:lstStyle>
          <a:p>
            <a:endParaRPr/>
          </a:p>
        </p:txBody>
      </p:sp>
      <p:sp>
        <p:nvSpPr>
          <p:cNvPr id="248" name="Google Shape;248;p35"/>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rgbClr val="B7B7B7"/>
              </a:buClr>
              <a:buSzPts val="2400"/>
              <a:buFont typeface="Roboto"/>
              <a:buChar char="●"/>
              <a:defRPr sz="2400">
                <a:solidFill>
                  <a:srgbClr val="B7B7B7"/>
                </a:solidFill>
                <a:latin typeface="Roboto"/>
                <a:ea typeface="Roboto"/>
                <a:cs typeface="Roboto"/>
                <a:sym typeface="Roboto"/>
              </a:defRPr>
            </a:lvl1pPr>
            <a:lvl2pPr marL="914400" lvl="1"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2pPr>
            <a:lvl3pPr marL="1371600" lvl="2"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3pPr>
            <a:lvl4pPr marL="1828800" lvl="3"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4pPr>
            <a:lvl5pPr marL="2286000" lvl="4"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5pPr>
            <a:lvl6pPr marL="2743200" lvl="5"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6pPr>
            <a:lvl7pPr marL="3200400" lvl="6"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7pPr>
            <a:lvl8pPr marL="3657600" lvl="7"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8pPr>
            <a:lvl9pPr marL="4114800" lvl="8" indent="-349250" rtl="0">
              <a:lnSpc>
                <a:spcPct val="115000"/>
              </a:lnSpc>
              <a:spcBef>
                <a:spcPts val="0"/>
              </a:spcBef>
              <a:spcAft>
                <a:spcPts val="0"/>
              </a:spcAft>
              <a:buClr>
                <a:srgbClr val="B7B7B7"/>
              </a:buClr>
              <a:buSzPts val="1900"/>
              <a:buFont typeface="Roboto"/>
              <a:buChar char="■"/>
              <a:defRPr sz="1900">
                <a:solidFill>
                  <a:srgbClr val="B7B7B7"/>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30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hyperlink" Target="https://www.njtss-earlyreading.org/" TargetMode="External"/><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subTitle" idx="1"/>
          </p:nvPr>
        </p:nvSpPr>
        <p:spPr>
          <a:xfrm>
            <a:off x="398200" y="1680900"/>
            <a:ext cx="8261700" cy="3191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endParaRPr sz="3000">
              <a:latin typeface="Roboto"/>
              <a:ea typeface="Roboto"/>
              <a:cs typeface="Roboto"/>
              <a:sym typeface="Roboto"/>
            </a:endParaRPr>
          </a:p>
          <a:p>
            <a:pPr marL="0" lvl="0" indent="0" algn="l" rtl="0">
              <a:lnSpc>
                <a:spcPct val="115000"/>
              </a:lnSpc>
              <a:spcBef>
                <a:spcPts val="0"/>
              </a:spcBef>
              <a:spcAft>
                <a:spcPts val="0"/>
              </a:spcAft>
              <a:buClr>
                <a:schemeClr val="dk1"/>
              </a:buClr>
              <a:buSzPts val="1100"/>
              <a:buNone/>
            </a:pPr>
            <a:r>
              <a:rPr lang="en-US" sz="3900">
                <a:latin typeface="Roboto"/>
                <a:ea typeface="Roboto"/>
                <a:cs typeface="Roboto"/>
                <a:sym typeface="Roboto"/>
              </a:rPr>
              <a:t>SPDG National Meeting</a:t>
            </a:r>
            <a:endParaRPr sz="3900">
              <a:latin typeface="Roboto"/>
              <a:ea typeface="Roboto"/>
              <a:cs typeface="Roboto"/>
              <a:sym typeface="Roboto"/>
            </a:endParaRPr>
          </a:p>
          <a:p>
            <a:pPr marL="0" lvl="0" indent="0" algn="l" rtl="0">
              <a:lnSpc>
                <a:spcPct val="115000"/>
              </a:lnSpc>
              <a:spcBef>
                <a:spcPts val="0"/>
              </a:spcBef>
              <a:spcAft>
                <a:spcPts val="0"/>
              </a:spcAft>
              <a:buClr>
                <a:schemeClr val="dk1"/>
              </a:buClr>
              <a:buSzPts val="1100"/>
              <a:buNone/>
            </a:pPr>
            <a:r>
              <a:rPr lang="en-US" sz="3900">
                <a:latin typeface="Roboto"/>
                <a:ea typeface="Roboto"/>
                <a:cs typeface="Roboto"/>
                <a:sym typeface="Roboto"/>
              </a:rPr>
              <a:t>February 8, 2023</a:t>
            </a:r>
            <a:endParaRPr sz="3900">
              <a:latin typeface="Roboto"/>
              <a:ea typeface="Roboto"/>
              <a:cs typeface="Roboto"/>
              <a:sym typeface="Roboto"/>
            </a:endParaRPr>
          </a:p>
          <a:p>
            <a:pPr marL="0" lvl="0" indent="0" algn="l" rtl="0">
              <a:lnSpc>
                <a:spcPct val="90000"/>
              </a:lnSpc>
              <a:spcBef>
                <a:spcPts val="1000"/>
              </a:spcBef>
              <a:spcAft>
                <a:spcPts val="0"/>
              </a:spcAft>
              <a:buClr>
                <a:schemeClr val="dk1"/>
              </a:buClr>
              <a:buSzPts val="2400"/>
              <a:buNone/>
            </a:pPr>
            <a:endParaRPr>
              <a:highlight>
                <a:srgbClr val="FFFF00"/>
              </a:highlight>
              <a:latin typeface="Montserrat"/>
              <a:ea typeface="Montserrat"/>
              <a:cs typeface="Montserrat"/>
              <a:sym typeface="Montserrat"/>
            </a:endParaRPr>
          </a:p>
          <a:p>
            <a:pPr marL="0" lvl="0" indent="0" algn="l" rtl="0">
              <a:lnSpc>
                <a:spcPct val="90000"/>
              </a:lnSpc>
              <a:spcBef>
                <a:spcPts val="1000"/>
              </a:spcBef>
              <a:spcAft>
                <a:spcPts val="0"/>
              </a:spcAft>
              <a:buClr>
                <a:schemeClr val="dk1"/>
              </a:buClr>
              <a:buSzPts val="2400"/>
              <a:buNone/>
            </a:pPr>
            <a:endParaRPr>
              <a:highlight>
                <a:srgbClr val="FFFF00"/>
              </a:highlight>
              <a:latin typeface="Montserrat"/>
              <a:ea typeface="Montserrat"/>
              <a:cs typeface="Montserrat"/>
              <a:sym typeface="Montserrat"/>
            </a:endParaRPr>
          </a:p>
        </p:txBody>
      </p:sp>
      <p:pic>
        <p:nvPicPr>
          <p:cNvPr id="315" name="Google Shape;315;p50"/>
          <p:cNvPicPr preferRelativeResize="0"/>
          <p:nvPr/>
        </p:nvPicPr>
        <p:blipFill rotWithShape="1">
          <a:blip r:embed="rId3">
            <a:alphaModFix/>
          </a:blip>
          <a:srcRect/>
          <a:stretch/>
        </p:blipFill>
        <p:spPr>
          <a:xfrm>
            <a:off x="8946780" y="5049545"/>
            <a:ext cx="1795886" cy="477759"/>
          </a:xfrm>
          <a:prstGeom prst="rect">
            <a:avLst/>
          </a:prstGeom>
          <a:noFill/>
          <a:ln>
            <a:noFill/>
          </a:ln>
        </p:spPr>
      </p:pic>
      <p:pic>
        <p:nvPicPr>
          <p:cNvPr id="316" name="Google Shape;316;p50"/>
          <p:cNvPicPr preferRelativeResize="0"/>
          <p:nvPr/>
        </p:nvPicPr>
        <p:blipFill rotWithShape="1">
          <a:blip r:embed="rId4">
            <a:alphaModFix/>
          </a:blip>
          <a:srcRect/>
          <a:stretch/>
        </p:blipFill>
        <p:spPr>
          <a:xfrm>
            <a:off x="8946779" y="5663581"/>
            <a:ext cx="2076053" cy="466087"/>
          </a:xfrm>
          <a:prstGeom prst="rect">
            <a:avLst/>
          </a:prstGeom>
          <a:noFill/>
          <a:ln>
            <a:noFill/>
          </a:ln>
        </p:spPr>
      </p:pic>
      <p:sp>
        <p:nvSpPr>
          <p:cNvPr id="317" name="Google Shape;317;p50"/>
          <p:cNvSpPr txBox="1"/>
          <p:nvPr/>
        </p:nvSpPr>
        <p:spPr>
          <a:xfrm>
            <a:off x="2977011" y="5527293"/>
            <a:ext cx="5682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Sponsored by the U.S. Department of Education Office of Special Education Programs and developed in collaboration with Rutgers University – New Brunswick.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9"/>
          <p:cNvSpPr/>
          <p:nvPr/>
        </p:nvSpPr>
        <p:spPr>
          <a:xfrm>
            <a:off x="399575" y="2832150"/>
            <a:ext cx="11406300" cy="32259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17" name="Google Shape;417;p59"/>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9"/>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419" name="Google Shape;419;p59"/>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9"/>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421" name="Google Shape;421;p59"/>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9"/>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423" name="Google Shape;423;p59"/>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424" name="Google Shape;424;p59"/>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9"/>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426" name="Google Shape;426;p59"/>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9"/>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428" name="Google Shape;428;p59"/>
          <p:cNvSpPr/>
          <p:nvPr/>
        </p:nvSpPr>
        <p:spPr>
          <a:xfrm>
            <a:off x="630350" y="4808175"/>
            <a:ext cx="7241100" cy="974700"/>
          </a:xfrm>
          <a:prstGeom prst="roundRect">
            <a:avLst>
              <a:gd name="adj" fmla="val 16667"/>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9"/>
          <p:cNvSpPr txBox="1"/>
          <p:nvPr/>
        </p:nvSpPr>
        <p:spPr>
          <a:xfrm>
            <a:off x="6303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Universal</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Screening</a:t>
            </a:r>
            <a:endParaRPr sz="1700" b="1">
              <a:solidFill>
                <a:schemeClr val="dk2"/>
              </a:solidFill>
              <a:latin typeface="Roboto"/>
              <a:ea typeface="Roboto"/>
              <a:cs typeface="Roboto"/>
              <a:sym typeface="Roboto"/>
            </a:endParaRPr>
          </a:p>
        </p:txBody>
      </p:sp>
      <p:sp>
        <p:nvSpPr>
          <p:cNvPr id="430" name="Google Shape;430;p59"/>
          <p:cNvSpPr txBox="1"/>
          <p:nvPr/>
        </p:nvSpPr>
        <p:spPr>
          <a:xfrm>
            <a:off x="55449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Student Progress</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Monitoring</a:t>
            </a:r>
            <a:endParaRPr sz="1700" b="1">
              <a:solidFill>
                <a:schemeClr val="dk2"/>
              </a:solidFill>
              <a:latin typeface="Roboto"/>
              <a:ea typeface="Roboto"/>
              <a:cs typeface="Roboto"/>
              <a:sym typeface="Roboto"/>
            </a:endParaRPr>
          </a:p>
        </p:txBody>
      </p:sp>
      <p:sp>
        <p:nvSpPr>
          <p:cNvPr id="431" name="Google Shape;431;p59"/>
          <p:cNvSpPr txBox="1"/>
          <p:nvPr/>
        </p:nvSpPr>
        <p:spPr>
          <a:xfrm>
            <a:off x="30876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Diagnostics</a:t>
            </a:r>
            <a:endParaRPr sz="1700" b="1">
              <a:solidFill>
                <a:schemeClr val="dk2"/>
              </a:solidFill>
              <a:latin typeface="Roboto"/>
              <a:ea typeface="Roboto"/>
              <a:cs typeface="Roboto"/>
              <a:sym typeface="Roboto"/>
            </a:endParaRPr>
          </a:p>
        </p:txBody>
      </p:sp>
      <p:cxnSp>
        <p:nvCxnSpPr>
          <p:cNvPr id="432" name="Google Shape;432;p59"/>
          <p:cNvCxnSpPr/>
          <p:nvPr/>
        </p:nvCxnSpPr>
        <p:spPr>
          <a:xfrm>
            <a:off x="3019425" y="4986025"/>
            <a:ext cx="0" cy="666900"/>
          </a:xfrm>
          <a:prstGeom prst="straightConnector1">
            <a:avLst/>
          </a:prstGeom>
          <a:noFill/>
          <a:ln w="19050" cap="flat" cmpd="sng">
            <a:solidFill>
              <a:schemeClr val="dk2"/>
            </a:solidFill>
            <a:prstDash val="solid"/>
            <a:round/>
            <a:headEnd type="none" w="med" len="med"/>
            <a:tailEnd type="none" w="med" len="med"/>
          </a:ln>
        </p:spPr>
      </p:cxnSp>
      <p:cxnSp>
        <p:nvCxnSpPr>
          <p:cNvPr id="433" name="Google Shape;433;p59"/>
          <p:cNvCxnSpPr/>
          <p:nvPr/>
        </p:nvCxnSpPr>
        <p:spPr>
          <a:xfrm>
            <a:off x="5505450" y="4986025"/>
            <a:ext cx="0" cy="666900"/>
          </a:xfrm>
          <a:prstGeom prst="straightConnector1">
            <a:avLst/>
          </a:prstGeom>
          <a:noFill/>
          <a:ln w="19050" cap="flat" cmpd="sng">
            <a:solidFill>
              <a:schemeClr val="dk2"/>
            </a:solidFill>
            <a:prstDash val="solid"/>
            <a:round/>
            <a:headEnd type="none" w="med" len="med"/>
            <a:tailEnd type="none" w="med" len="med"/>
          </a:ln>
        </p:spPr>
      </p:cxnSp>
      <p:sp>
        <p:nvSpPr>
          <p:cNvPr id="434" name="Google Shape;434;p59"/>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Foundational Knowledge</a:t>
            </a:r>
            <a:endParaRPr sz="3100" b="1">
              <a:solidFill>
                <a:schemeClr val="dk2"/>
              </a:solidFill>
              <a:latin typeface="Roboto"/>
              <a:ea typeface="Roboto"/>
              <a:cs typeface="Roboto"/>
              <a:sym typeface="Roboto"/>
            </a:endParaRPr>
          </a:p>
        </p:txBody>
      </p:sp>
      <p:sp>
        <p:nvSpPr>
          <p:cNvPr id="435" name="Google Shape;435;p59"/>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0"/>
          <p:cNvSpPr/>
          <p:nvPr/>
        </p:nvSpPr>
        <p:spPr>
          <a:xfrm>
            <a:off x="399575" y="2832150"/>
            <a:ext cx="11406300" cy="32259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41" name="Google Shape;441;p60"/>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0"/>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443" name="Google Shape;443;p60"/>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0"/>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445" name="Google Shape;445;p60"/>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0"/>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447" name="Google Shape;447;p60"/>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448" name="Google Shape;448;p60"/>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0"/>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450" name="Google Shape;450;p60"/>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0"/>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452" name="Google Shape;452;p60"/>
          <p:cNvSpPr/>
          <p:nvPr/>
        </p:nvSpPr>
        <p:spPr>
          <a:xfrm>
            <a:off x="630350" y="4808175"/>
            <a:ext cx="7241100" cy="974700"/>
          </a:xfrm>
          <a:prstGeom prst="roundRect">
            <a:avLst>
              <a:gd name="adj" fmla="val 16667"/>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0"/>
          <p:cNvSpPr txBox="1"/>
          <p:nvPr/>
        </p:nvSpPr>
        <p:spPr>
          <a:xfrm>
            <a:off x="6303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Universal</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Screening</a:t>
            </a:r>
            <a:endParaRPr sz="1700" b="1">
              <a:solidFill>
                <a:schemeClr val="dk2"/>
              </a:solidFill>
              <a:latin typeface="Roboto"/>
              <a:ea typeface="Roboto"/>
              <a:cs typeface="Roboto"/>
              <a:sym typeface="Roboto"/>
            </a:endParaRPr>
          </a:p>
        </p:txBody>
      </p:sp>
      <p:sp>
        <p:nvSpPr>
          <p:cNvPr id="454" name="Google Shape;454;p60"/>
          <p:cNvSpPr/>
          <p:nvPr/>
        </p:nvSpPr>
        <p:spPr>
          <a:xfrm>
            <a:off x="8010850" y="4808175"/>
            <a:ext cx="3550800" cy="974700"/>
          </a:xfrm>
          <a:prstGeom prst="roundRect">
            <a:avLst>
              <a:gd name="adj" fmla="val 16667"/>
            </a:avLst>
          </a:prstGeom>
          <a:solidFill>
            <a:srgbClr val="9FC5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0"/>
          <p:cNvSpPr txBox="1"/>
          <p:nvPr/>
        </p:nvSpPr>
        <p:spPr>
          <a:xfrm>
            <a:off x="8010850" y="4772175"/>
            <a:ext cx="1724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Tier 1</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Instruction</a:t>
            </a:r>
            <a:endParaRPr sz="1700" b="1">
              <a:solidFill>
                <a:schemeClr val="dk2"/>
              </a:solidFill>
              <a:latin typeface="Roboto"/>
              <a:ea typeface="Roboto"/>
              <a:cs typeface="Roboto"/>
              <a:sym typeface="Roboto"/>
            </a:endParaRPr>
          </a:p>
        </p:txBody>
      </p:sp>
      <p:sp>
        <p:nvSpPr>
          <p:cNvPr id="456" name="Google Shape;456;p60"/>
          <p:cNvSpPr txBox="1"/>
          <p:nvPr/>
        </p:nvSpPr>
        <p:spPr>
          <a:xfrm>
            <a:off x="55449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Student Progress</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Monitoring</a:t>
            </a:r>
            <a:endParaRPr sz="1700" b="1">
              <a:solidFill>
                <a:schemeClr val="dk2"/>
              </a:solidFill>
              <a:latin typeface="Roboto"/>
              <a:ea typeface="Roboto"/>
              <a:cs typeface="Roboto"/>
              <a:sym typeface="Roboto"/>
            </a:endParaRPr>
          </a:p>
        </p:txBody>
      </p:sp>
      <p:sp>
        <p:nvSpPr>
          <p:cNvPr id="457" name="Google Shape;457;p60"/>
          <p:cNvSpPr txBox="1"/>
          <p:nvPr/>
        </p:nvSpPr>
        <p:spPr>
          <a:xfrm>
            <a:off x="30876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Diagnostics</a:t>
            </a:r>
            <a:endParaRPr sz="1700" b="1">
              <a:solidFill>
                <a:schemeClr val="dk2"/>
              </a:solidFill>
              <a:latin typeface="Roboto"/>
              <a:ea typeface="Roboto"/>
              <a:cs typeface="Roboto"/>
              <a:sym typeface="Roboto"/>
            </a:endParaRPr>
          </a:p>
        </p:txBody>
      </p:sp>
      <p:sp>
        <p:nvSpPr>
          <p:cNvPr id="458" name="Google Shape;458;p60"/>
          <p:cNvSpPr txBox="1"/>
          <p:nvPr/>
        </p:nvSpPr>
        <p:spPr>
          <a:xfrm>
            <a:off x="9837850" y="4772175"/>
            <a:ext cx="1724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Tier 2/3</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Intervention</a:t>
            </a:r>
            <a:endParaRPr sz="1700" b="1">
              <a:solidFill>
                <a:schemeClr val="dk2"/>
              </a:solidFill>
              <a:latin typeface="Roboto"/>
              <a:ea typeface="Roboto"/>
              <a:cs typeface="Roboto"/>
              <a:sym typeface="Roboto"/>
            </a:endParaRPr>
          </a:p>
        </p:txBody>
      </p:sp>
      <p:cxnSp>
        <p:nvCxnSpPr>
          <p:cNvPr id="459" name="Google Shape;459;p60"/>
          <p:cNvCxnSpPr/>
          <p:nvPr/>
        </p:nvCxnSpPr>
        <p:spPr>
          <a:xfrm>
            <a:off x="3019425" y="4986025"/>
            <a:ext cx="0" cy="666900"/>
          </a:xfrm>
          <a:prstGeom prst="straightConnector1">
            <a:avLst/>
          </a:prstGeom>
          <a:noFill/>
          <a:ln w="19050" cap="flat" cmpd="sng">
            <a:solidFill>
              <a:schemeClr val="dk2"/>
            </a:solidFill>
            <a:prstDash val="solid"/>
            <a:round/>
            <a:headEnd type="none" w="med" len="med"/>
            <a:tailEnd type="none" w="med" len="med"/>
          </a:ln>
        </p:spPr>
      </p:cxnSp>
      <p:cxnSp>
        <p:nvCxnSpPr>
          <p:cNvPr id="460" name="Google Shape;460;p60"/>
          <p:cNvCxnSpPr/>
          <p:nvPr/>
        </p:nvCxnSpPr>
        <p:spPr>
          <a:xfrm>
            <a:off x="5505450" y="4986025"/>
            <a:ext cx="0" cy="666900"/>
          </a:xfrm>
          <a:prstGeom prst="straightConnector1">
            <a:avLst/>
          </a:prstGeom>
          <a:noFill/>
          <a:ln w="19050" cap="flat" cmpd="sng">
            <a:solidFill>
              <a:schemeClr val="dk2"/>
            </a:solidFill>
            <a:prstDash val="solid"/>
            <a:round/>
            <a:headEnd type="none" w="med" len="med"/>
            <a:tailEnd type="none" w="med" len="med"/>
          </a:ln>
        </p:spPr>
      </p:cxnSp>
      <p:cxnSp>
        <p:nvCxnSpPr>
          <p:cNvPr id="461" name="Google Shape;461;p60"/>
          <p:cNvCxnSpPr/>
          <p:nvPr/>
        </p:nvCxnSpPr>
        <p:spPr>
          <a:xfrm>
            <a:off x="9786250" y="4986025"/>
            <a:ext cx="0" cy="666900"/>
          </a:xfrm>
          <a:prstGeom prst="straightConnector1">
            <a:avLst/>
          </a:prstGeom>
          <a:noFill/>
          <a:ln w="19050" cap="flat" cmpd="sng">
            <a:solidFill>
              <a:schemeClr val="dk2"/>
            </a:solidFill>
            <a:prstDash val="solid"/>
            <a:round/>
            <a:headEnd type="none" w="med" len="med"/>
            <a:tailEnd type="none" w="med" len="med"/>
          </a:ln>
        </p:spPr>
      </p:cxnSp>
      <p:sp>
        <p:nvSpPr>
          <p:cNvPr id="462" name="Google Shape;462;p60"/>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Foundational Knowledge</a:t>
            </a:r>
            <a:endParaRPr sz="3100" b="1">
              <a:solidFill>
                <a:schemeClr val="dk2"/>
              </a:solidFill>
              <a:latin typeface="Roboto"/>
              <a:ea typeface="Roboto"/>
              <a:cs typeface="Roboto"/>
              <a:sym typeface="Roboto"/>
            </a:endParaRPr>
          </a:p>
        </p:txBody>
      </p:sp>
      <p:sp>
        <p:nvSpPr>
          <p:cNvPr id="463" name="Google Shape;463;p60"/>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1"/>
          <p:cNvSpPr/>
          <p:nvPr/>
        </p:nvSpPr>
        <p:spPr>
          <a:xfrm>
            <a:off x="399575" y="4697300"/>
            <a:ext cx="11406300" cy="12192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69" name="Google Shape;469;p61"/>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1"/>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471" name="Google Shape;471;p61"/>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1"/>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473" name="Google Shape;473;p61"/>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1"/>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475" name="Google Shape;475;p61"/>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476" name="Google Shape;476;p61"/>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1"/>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478" name="Google Shape;478;p61"/>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1"/>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480" name="Google Shape;480;p61"/>
          <p:cNvSpPr/>
          <p:nvPr/>
        </p:nvSpPr>
        <p:spPr>
          <a:xfrm>
            <a:off x="630350" y="4808175"/>
            <a:ext cx="7241100" cy="974700"/>
          </a:xfrm>
          <a:prstGeom prst="roundRect">
            <a:avLst>
              <a:gd name="adj" fmla="val 16667"/>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1"/>
          <p:cNvSpPr txBox="1"/>
          <p:nvPr/>
        </p:nvSpPr>
        <p:spPr>
          <a:xfrm>
            <a:off x="6303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Universal</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Screening</a:t>
            </a:r>
            <a:endParaRPr sz="1700" b="1">
              <a:solidFill>
                <a:schemeClr val="dk2"/>
              </a:solidFill>
              <a:latin typeface="Roboto"/>
              <a:ea typeface="Roboto"/>
              <a:cs typeface="Roboto"/>
              <a:sym typeface="Roboto"/>
            </a:endParaRPr>
          </a:p>
        </p:txBody>
      </p:sp>
      <p:sp>
        <p:nvSpPr>
          <p:cNvPr id="482" name="Google Shape;482;p61"/>
          <p:cNvSpPr/>
          <p:nvPr/>
        </p:nvSpPr>
        <p:spPr>
          <a:xfrm>
            <a:off x="8010850" y="4808175"/>
            <a:ext cx="3550800" cy="974700"/>
          </a:xfrm>
          <a:prstGeom prst="roundRect">
            <a:avLst>
              <a:gd name="adj" fmla="val 16667"/>
            </a:avLst>
          </a:prstGeom>
          <a:solidFill>
            <a:srgbClr val="9FC5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1"/>
          <p:cNvSpPr txBox="1"/>
          <p:nvPr/>
        </p:nvSpPr>
        <p:spPr>
          <a:xfrm>
            <a:off x="8010850" y="4772175"/>
            <a:ext cx="1724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Tier 1</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Instruction</a:t>
            </a:r>
            <a:endParaRPr sz="1700" b="1">
              <a:solidFill>
                <a:schemeClr val="dk2"/>
              </a:solidFill>
              <a:latin typeface="Roboto"/>
              <a:ea typeface="Roboto"/>
              <a:cs typeface="Roboto"/>
              <a:sym typeface="Roboto"/>
            </a:endParaRPr>
          </a:p>
        </p:txBody>
      </p:sp>
      <p:sp>
        <p:nvSpPr>
          <p:cNvPr id="484" name="Google Shape;484;p61"/>
          <p:cNvSpPr txBox="1"/>
          <p:nvPr/>
        </p:nvSpPr>
        <p:spPr>
          <a:xfrm>
            <a:off x="55449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Student Progress</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Monitoring</a:t>
            </a:r>
            <a:endParaRPr sz="1700" b="1">
              <a:solidFill>
                <a:schemeClr val="dk2"/>
              </a:solidFill>
              <a:latin typeface="Roboto"/>
              <a:ea typeface="Roboto"/>
              <a:cs typeface="Roboto"/>
              <a:sym typeface="Roboto"/>
            </a:endParaRPr>
          </a:p>
        </p:txBody>
      </p:sp>
      <p:sp>
        <p:nvSpPr>
          <p:cNvPr id="485" name="Google Shape;485;p61"/>
          <p:cNvSpPr txBox="1"/>
          <p:nvPr/>
        </p:nvSpPr>
        <p:spPr>
          <a:xfrm>
            <a:off x="3087650" y="4772175"/>
            <a:ext cx="23265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Diagnostics</a:t>
            </a:r>
            <a:endParaRPr sz="1700" b="1">
              <a:solidFill>
                <a:schemeClr val="dk2"/>
              </a:solidFill>
              <a:latin typeface="Roboto"/>
              <a:ea typeface="Roboto"/>
              <a:cs typeface="Roboto"/>
              <a:sym typeface="Roboto"/>
            </a:endParaRPr>
          </a:p>
        </p:txBody>
      </p:sp>
      <p:sp>
        <p:nvSpPr>
          <p:cNvPr id="486" name="Google Shape;486;p61"/>
          <p:cNvSpPr txBox="1"/>
          <p:nvPr/>
        </p:nvSpPr>
        <p:spPr>
          <a:xfrm>
            <a:off x="9837850" y="4772175"/>
            <a:ext cx="1724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Tier 2/3</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Intervention</a:t>
            </a:r>
            <a:endParaRPr sz="1700" b="1">
              <a:solidFill>
                <a:schemeClr val="dk2"/>
              </a:solidFill>
              <a:latin typeface="Roboto"/>
              <a:ea typeface="Roboto"/>
              <a:cs typeface="Roboto"/>
              <a:sym typeface="Roboto"/>
            </a:endParaRPr>
          </a:p>
        </p:txBody>
      </p:sp>
      <p:cxnSp>
        <p:nvCxnSpPr>
          <p:cNvPr id="487" name="Google Shape;487;p61"/>
          <p:cNvCxnSpPr/>
          <p:nvPr/>
        </p:nvCxnSpPr>
        <p:spPr>
          <a:xfrm>
            <a:off x="3019425" y="4986025"/>
            <a:ext cx="0" cy="666900"/>
          </a:xfrm>
          <a:prstGeom prst="straightConnector1">
            <a:avLst/>
          </a:prstGeom>
          <a:noFill/>
          <a:ln w="19050" cap="flat" cmpd="sng">
            <a:solidFill>
              <a:schemeClr val="dk2"/>
            </a:solidFill>
            <a:prstDash val="solid"/>
            <a:round/>
            <a:headEnd type="none" w="med" len="med"/>
            <a:tailEnd type="none" w="med" len="med"/>
          </a:ln>
        </p:spPr>
      </p:cxnSp>
      <p:cxnSp>
        <p:nvCxnSpPr>
          <p:cNvPr id="488" name="Google Shape;488;p61"/>
          <p:cNvCxnSpPr/>
          <p:nvPr/>
        </p:nvCxnSpPr>
        <p:spPr>
          <a:xfrm>
            <a:off x="5505450" y="4986025"/>
            <a:ext cx="0" cy="666900"/>
          </a:xfrm>
          <a:prstGeom prst="straightConnector1">
            <a:avLst/>
          </a:prstGeom>
          <a:noFill/>
          <a:ln w="19050" cap="flat" cmpd="sng">
            <a:solidFill>
              <a:schemeClr val="dk2"/>
            </a:solidFill>
            <a:prstDash val="solid"/>
            <a:round/>
            <a:headEnd type="none" w="med" len="med"/>
            <a:tailEnd type="none" w="med" len="med"/>
          </a:ln>
        </p:spPr>
      </p:cxnSp>
      <p:cxnSp>
        <p:nvCxnSpPr>
          <p:cNvPr id="489" name="Google Shape;489;p61"/>
          <p:cNvCxnSpPr/>
          <p:nvPr/>
        </p:nvCxnSpPr>
        <p:spPr>
          <a:xfrm>
            <a:off x="9786250" y="4986025"/>
            <a:ext cx="0" cy="666900"/>
          </a:xfrm>
          <a:prstGeom prst="straightConnector1">
            <a:avLst/>
          </a:prstGeom>
          <a:noFill/>
          <a:ln w="19050" cap="flat" cmpd="sng">
            <a:solidFill>
              <a:schemeClr val="dk2"/>
            </a:solidFill>
            <a:prstDash val="solid"/>
            <a:round/>
            <a:headEnd type="none" w="med" len="med"/>
            <a:tailEnd type="none" w="med" len="med"/>
          </a:ln>
        </p:spPr>
      </p:cxnSp>
      <p:sp>
        <p:nvSpPr>
          <p:cNvPr id="490" name="Google Shape;490;p61"/>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Foundational Knowledge</a:t>
            </a:r>
            <a:endParaRPr sz="3100" b="1">
              <a:solidFill>
                <a:schemeClr val="dk2"/>
              </a:solidFill>
              <a:latin typeface="Roboto"/>
              <a:ea typeface="Roboto"/>
              <a:cs typeface="Roboto"/>
              <a:sym typeface="Roboto"/>
            </a:endParaRPr>
          </a:p>
        </p:txBody>
      </p:sp>
      <p:sp>
        <p:nvSpPr>
          <p:cNvPr id="491" name="Google Shape;491;p61"/>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
        <p:nvSpPr>
          <p:cNvPr id="492" name="Google Shape;492;p61"/>
          <p:cNvSpPr/>
          <p:nvPr/>
        </p:nvSpPr>
        <p:spPr>
          <a:xfrm>
            <a:off x="392850" y="1580475"/>
            <a:ext cx="11406300" cy="12192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498" name="Google Shape;498;p62"/>
          <p:cNvPicPr preferRelativeResize="0"/>
          <p:nvPr/>
        </p:nvPicPr>
        <p:blipFill>
          <a:blip r:embed="rId3">
            <a:alphaModFix/>
          </a:blip>
          <a:stretch>
            <a:fillRect/>
          </a:stretch>
        </p:blipFill>
        <p:spPr>
          <a:xfrm>
            <a:off x="1981200" y="977900"/>
            <a:ext cx="8574193" cy="5727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3"/>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04" name="Google Shape;504;p63"/>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05" name="Google Shape;505;p63"/>
          <p:cNvSpPr/>
          <p:nvPr/>
        </p:nvSpPr>
        <p:spPr>
          <a:xfrm>
            <a:off x="2447375" y="2832175"/>
            <a:ext cx="1627500" cy="2097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4"/>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11" name="Google Shape;511;p64"/>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12" name="Google Shape;512;p64"/>
          <p:cNvSpPr/>
          <p:nvPr/>
        </p:nvSpPr>
        <p:spPr>
          <a:xfrm>
            <a:off x="4120825" y="2016025"/>
            <a:ext cx="2537100" cy="1503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3" name="Google Shape;513;p64"/>
          <p:cNvSpPr/>
          <p:nvPr/>
        </p:nvSpPr>
        <p:spPr>
          <a:xfrm>
            <a:off x="2447375" y="2832175"/>
            <a:ext cx="1627500" cy="2097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5"/>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19" name="Google Shape;519;p65"/>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20" name="Google Shape;520;p65"/>
          <p:cNvSpPr/>
          <p:nvPr/>
        </p:nvSpPr>
        <p:spPr>
          <a:xfrm>
            <a:off x="4806625" y="4302025"/>
            <a:ext cx="2537100" cy="1503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1" name="Google Shape;521;p65"/>
          <p:cNvSpPr/>
          <p:nvPr/>
        </p:nvSpPr>
        <p:spPr>
          <a:xfrm>
            <a:off x="2447375" y="2832175"/>
            <a:ext cx="1627500" cy="2097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6"/>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27" name="Google Shape;527;p66"/>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28" name="Google Shape;528;p66"/>
          <p:cNvSpPr/>
          <p:nvPr/>
        </p:nvSpPr>
        <p:spPr>
          <a:xfrm>
            <a:off x="6216874" y="2212900"/>
            <a:ext cx="990300" cy="937500"/>
          </a:xfrm>
          <a:prstGeom prst="ellipse">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34" name="Google Shape;534;p67"/>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35" name="Google Shape;535;p67"/>
          <p:cNvSpPr/>
          <p:nvPr/>
        </p:nvSpPr>
        <p:spPr>
          <a:xfrm>
            <a:off x="2983325" y="5082150"/>
            <a:ext cx="1528200" cy="618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8"/>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Data-Informed Instruction</a:t>
            </a:r>
            <a:endParaRPr b="1"/>
          </a:p>
        </p:txBody>
      </p:sp>
      <p:pic>
        <p:nvPicPr>
          <p:cNvPr id="541" name="Google Shape;541;p68"/>
          <p:cNvPicPr preferRelativeResize="0"/>
          <p:nvPr/>
        </p:nvPicPr>
        <p:blipFill>
          <a:blip r:embed="rId3">
            <a:alphaModFix/>
          </a:blip>
          <a:stretch>
            <a:fillRect/>
          </a:stretch>
        </p:blipFill>
        <p:spPr>
          <a:xfrm>
            <a:off x="1981200" y="977900"/>
            <a:ext cx="8574193" cy="5727699"/>
          </a:xfrm>
          <a:prstGeom prst="rect">
            <a:avLst/>
          </a:prstGeom>
          <a:noFill/>
          <a:ln>
            <a:noFill/>
          </a:ln>
        </p:spPr>
      </p:pic>
      <p:sp>
        <p:nvSpPr>
          <p:cNvPr id="542" name="Google Shape;542;p68"/>
          <p:cNvSpPr/>
          <p:nvPr/>
        </p:nvSpPr>
        <p:spPr>
          <a:xfrm>
            <a:off x="6978874" y="4498900"/>
            <a:ext cx="990300" cy="937500"/>
          </a:xfrm>
          <a:prstGeom prst="ellipse">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3" name="Google Shape;543;p68"/>
          <p:cNvSpPr/>
          <p:nvPr/>
        </p:nvSpPr>
        <p:spPr>
          <a:xfrm>
            <a:off x="2983325" y="5082150"/>
            <a:ext cx="1528200" cy="6186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1"/>
          <p:cNvSpPr txBox="1">
            <a:spLocks noGrp="1"/>
          </p:cNvSpPr>
          <p:nvPr>
            <p:ph type="title"/>
          </p:nvPr>
        </p:nvSpPr>
        <p:spPr>
          <a:xfrm>
            <a:off x="228075" y="762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Agenda</a:t>
            </a:r>
            <a:endParaRPr b="1"/>
          </a:p>
        </p:txBody>
      </p:sp>
      <p:sp>
        <p:nvSpPr>
          <p:cNvPr id="323" name="Google Shape;323;p51"/>
          <p:cNvSpPr txBox="1"/>
          <p:nvPr/>
        </p:nvSpPr>
        <p:spPr>
          <a:xfrm>
            <a:off x="530675" y="1347100"/>
            <a:ext cx="10960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Roboto"/>
              <a:ea typeface="Roboto"/>
              <a:cs typeface="Roboto"/>
              <a:sym typeface="Roboto"/>
            </a:endParaRPr>
          </a:p>
        </p:txBody>
      </p:sp>
      <p:sp>
        <p:nvSpPr>
          <p:cNvPr id="324" name="Google Shape;324;p51"/>
          <p:cNvSpPr txBox="1"/>
          <p:nvPr/>
        </p:nvSpPr>
        <p:spPr>
          <a:xfrm>
            <a:off x="646600" y="955150"/>
            <a:ext cx="10427100" cy="3560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1800">
              <a:latin typeface="Roboto"/>
              <a:ea typeface="Roboto"/>
              <a:cs typeface="Roboto"/>
              <a:sym typeface="Roboto"/>
            </a:endParaRPr>
          </a:p>
          <a:p>
            <a:pPr marL="457200" lvl="0" indent="-381000" algn="l" rtl="0">
              <a:lnSpc>
                <a:spcPct val="100000"/>
              </a:lnSpc>
              <a:spcBef>
                <a:spcPts val="1000"/>
              </a:spcBef>
              <a:spcAft>
                <a:spcPts val="0"/>
              </a:spcAft>
              <a:buSzPts val="2400"/>
              <a:buFont typeface="Roboto"/>
              <a:buChar char="●"/>
            </a:pPr>
            <a:r>
              <a:rPr lang="en-US" sz="2400" b="1">
                <a:latin typeface="Roboto"/>
                <a:ea typeface="Roboto"/>
                <a:cs typeface="Roboto"/>
                <a:sym typeface="Roboto"/>
              </a:rPr>
              <a:t>Who we are </a:t>
            </a:r>
            <a:endParaRPr sz="2400" b="1">
              <a:latin typeface="Roboto"/>
              <a:ea typeface="Roboto"/>
              <a:cs typeface="Roboto"/>
              <a:sym typeface="Roboto"/>
            </a:endParaRPr>
          </a:p>
          <a:p>
            <a:pPr marL="457200" lvl="0" indent="-381000" algn="l" rtl="0">
              <a:lnSpc>
                <a:spcPct val="100000"/>
              </a:lnSpc>
              <a:spcBef>
                <a:spcPts val="500"/>
              </a:spcBef>
              <a:spcAft>
                <a:spcPts val="0"/>
              </a:spcAft>
              <a:buSzPts val="2400"/>
              <a:buFont typeface="Roboto"/>
              <a:buChar char="●"/>
            </a:pPr>
            <a:r>
              <a:rPr lang="en-US" sz="2400" b="1">
                <a:latin typeface="Roboto"/>
                <a:ea typeface="Roboto"/>
                <a:cs typeface="Roboto"/>
                <a:sym typeface="Roboto"/>
              </a:rPr>
              <a:t>NJTSS-ER Framework Overview</a:t>
            </a:r>
            <a:endParaRPr sz="2400" b="1">
              <a:latin typeface="Roboto"/>
              <a:ea typeface="Roboto"/>
              <a:cs typeface="Roboto"/>
              <a:sym typeface="Roboto"/>
            </a:endParaRPr>
          </a:p>
          <a:p>
            <a:pPr marL="457200" lvl="0" indent="-381000" algn="l" rtl="0">
              <a:lnSpc>
                <a:spcPct val="100000"/>
              </a:lnSpc>
              <a:spcBef>
                <a:spcPts val="500"/>
              </a:spcBef>
              <a:spcAft>
                <a:spcPts val="0"/>
              </a:spcAft>
              <a:buSzPts val="2400"/>
              <a:buFont typeface="Roboto"/>
              <a:buChar char="●"/>
            </a:pPr>
            <a:r>
              <a:rPr lang="en-US" sz="2400" b="1">
                <a:latin typeface="Roboto"/>
                <a:ea typeface="Roboto"/>
                <a:cs typeface="Roboto"/>
                <a:sym typeface="Roboto"/>
              </a:rPr>
              <a:t>District Leadership Team</a:t>
            </a:r>
            <a:endParaRPr sz="2400">
              <a:latin typeface="Roboto"/>
              <a:ea typeface="Roboto"/>
              <a:cs typeface="Roboto"/>
              <a:sym typeface="Roboto"/>
            </a:endParaRPr>
          </a:p>
          <a:p>
            <a:pPr marL="457200" lvl="0" indent="-381000" algn="l" rtl="0">
              <a:lnSpc>
                <a:spcPct val="100000"/>
              </a:lnSpc>
              <a:spcBef>
                <a:spcPts val="500"/>
              </a:spcBef>
              <a:spcAft>
                <a:spcPts val="0"/>
              </a:spcAft>
              <a:buSzPts val="2400"/>
              <a:buFont typeface="Roboto"/>
              <a:buChar char="●"/>
            </a:pPr>
            <a:r>
              <a:rPr lang="en-US" sz="2400" b="1">
                <a:latin typeface="Roboto"/>
                <a:ea typeface="Roboto"/>
                <a:cs typeface="Roboto"/>
                <a:sym typeface="Roboto"/>
              </a:rPr>
              <a:t>Implementation Roadmap</a:t>
            </a:r>
            <a:endParaRPr sz="2400">
              <a:latin typeface="Roboto"/>
              <a:ea typeface="Roboto"/>
              <a:cs typeface="Roboto"/>
              <a:sym typeface="Roboto"/>
            </a:endParaRPr>
          </a:p>
          <a:p>
            <a:pPr marL="457200" lvl="0" indent="-381000" algn="l" rtl="0">
              <a:lnSpc>
                <a:spcPct val="100000"/>
              </a:lnSpc>
              <a:spcBef>
                <a:spcPts val="500"/>
              </a:spcBef>
              <a:spcAft>
                <a:spcPts val="0"/>
              </a:spcAft>
              <a:buSzPts val="2400"/>
              <a:buFont typeface="Roboto"/>
              <a:buChar char="●"/>
            </a:pPr>
            <a:r>
              <a:rPr lang="en-US" sz="2400" b="1">
                <a:latin typeface="Roboto"/>
                <a:ea typeface="Roboto"/>
                <a:cs typeface="Roboto"/>
                <a:sym typeface="Roboto"/>
              </a:rPr>
              <a:t>Website Walkthrough</a:t>
            </a:r>
            <a:endParaRPr sz="2400" b="1">
              <a:latin typeface="Roboto"/>
              <a:ea typeface="Roboto"/>
              <a:cs typeface="Roboto"/>
              <a:sym typeface="Roboto"/>
            </a:endParaRPr>
          </a:p>
          <a:p>
            <a:pPr marL="914400" lvl="1" indent="-381000" algn="l" rtl="0">
              <a:lnSpc>
                <a:spcPct val="100000"/>
              </a:lnSpc>
              <a:spcBef>
                <a:spcPts val="500"/>
              </a:spcBef>
              <a:spcAft>
                <a:spcPts val="0"/>
              </a:spcAft>
              <a:buSzPts val="2400"/>
              <a:buFont typeface="Roboto"/>
              <a:buChar char="○"/>
            </a:pPr>
            <a:r>
              <a:rPr lang="en-US" sz="2400" b="1">
                <a:latin typeface="Roboto"/>
                <a:ea typeface="Roboto"/>
                <a:cs typeface="Roboto"/>
                <a:sym typeface="Roboto"/>
              </a:rPr>
              <a:t>NJTSS-ER Framework Resources</a:t>
            </a:r>
            <a:endParaRPr sz="2400" b="1">
              <a:latin typeface="Roboto"/>
              <a:ea typeface="Roboto"/>
              <a:cs typeface="Roboto"/>
              <a:sym typeface="Roboto"/>
            </a:endParaRPr>
          </a:p>
          <a:p>
            <a:pPr marL="457200" lvl="0" indent="-381000" algn="l" rtl="0">
              <a:lnSpc>
                <a:spcPct val="100000"/>
              </a:lnSpc>
              <a:spcBef>
                <a:spcPts val="500"/>
              </a:spcBef>
              <a:spcAft>
                <a:spcPts val="500"/>
              </a:spcAft>
              <a:buSzPts val="2400"/>
              <a:buFont typeface="Roboto"/>
              <a:buChar char="●"/>
            </a:pPr>
            <a:r>
              <a:rPr lang="en-US" sz="2400" b="1">
                <a:latin typeface="Roboto"/>
                <a:ea typeface="Roboto"/>
                <a:cs typeface="Roboto"/>
                <a:sym typeface="Roboto"/>
              </a:rPr>
              <a:t>Q&amp;A</a:t>
            </a:r>
            <a:endParaRPr sz="2400" b="1">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9"/>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49" name="Google Shape;549;p69"/>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0"/>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55" name="Google Shape;555;p70"/>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pic>
        <p:nvPicPr>
          <p:cNvPr id="556" name="Google Shape;556;p70"/>
          <p:cNvPicPr preferRelativeResize="0"/>
          <p:nvPr/>
        </p:nvPicPr>
        <p:blipFill>
          <a:blip r:embed="rId3">
            <a:alphaModFix/>
          </a:blip>
          <a:stretch>
            <a:fillRect/>
          </a:stretch>
        </p:blipFill>
        <p:spPr>
          <a:xfrm>
            <a:off x="7184900" y="1501000"/>
            <a:ext cx="4042627" cy="31408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1"/>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62" name="Google Shape;562;p71"/>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accent6"/>
                </a:solidFill>
                <a:latin typeface="Roboto"/>
                <a:ea typeface="Roboto"/>
                <a:cs typeface="Roboto"/>
                <a:sym typeface="Roboto"/>
              </a:rPr>
              <a:t>Stage 1:</a:t>
            </a:r>
            <a:r>
              <a:rPr lang="en-US" sz="3600" b="1">
                <a:solidFill>
                  <a:schemeClr val="dk2"/>
                </a:solidFill>
                <a:latin typeface="Roboto"/>
                <a:ea typeface="Roboto"/>
                <a:cs typeface="Roboto"/>
                <a:sym typeface="Roboto"/>
              </a:rPr>
              <a:t> </a:t>
            </a:r>
            <a:r>
              <a:rPr lang="en-US" sz="3600" b="1">
                <a:solidFill>
                  <a:schemeClr val="accent6"/>
                </a:solidFill>
                <a:latin typeface="Roboto"/>
                <a:ea typeface="Roboto"/>
                <a:cs typeface="Roboto"/>
                <a:sym typeface="Roboto"/>
              </a:rPr>
              <a:t>PREPARE</a:t>
            </a:r>
            <a:endParaRPr sz="3600" b="1">
              <a:solidFill>
                <a:schemeClr val="accent6"/>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pic>
        <p:nvPicPr>
          <p:cNvPr id="563" name="Google Shape;563;p71"/>
          <p:cNvPicPr preferRelativeResize="0"/>
          <p:nvPr/>
        </p:nvPicPr>
        <p:blipFill>
          <a:blip r:embed="rId3">
            <a:alphaModFix/>
          </a:blip>
          <a:stretch>
            <a:fillRect/>
          </a:stretch>
        </p:blipFill>
        <p:spPr>
          <a:xfrm>
            <a:off x="7184900" y="1501000"/>
            <a:ext cx="4042627" cy="3140801"/>
          </a:xfrm>
          <a:prstGeom prst="rect">
            <a:avLst/>
          </a:prstGeom>
          <a:noFill/>
          <a:ln w="9525" cap="flat" cmpd="sng">
            <a:solidFill>
              <a:schemeClr val="dk2"/>
            </a:solidFill>
            <a:prstDash val="solid"/>
            <a:round/>
            <a:headEnd type="none" w="sm" len="sm"/>
            <a:tailEnd type="none" w="sm" len="sm"/>
          </a:ln>
        </p:spPr>
      </p:pic>
      <p:sp>
        <p:nvSpPr>
          <p:cNvPr id="564" name="Google Shape;564;p71"/>
          <p:cNvSpPr/>
          <p:nvPr/>
        </p:nvSpPr>
        <p:spPr>
          <a:xfrm>
            <a:off x="7498250" y="2111500"/>
            <a:ext cx="3338400" cy="14310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2"/>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70" name="Google Shape;570;p72"/>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accent6"/>
                </a:solidFill>
                <a:latin typeface="Roboto"/>
                <a:ea typeface="Roboto"/>
                <a:cs typeface="Roboto"/>
                <a:sym typeface="Roboto"/>
              </a:rPr>
              <a:t>Stage 1:</a:t>
            </a:r>
            <a:r>
              <a:rPr lang="en-US" sz="3600" b="1">
                <a:solidFill>
                  <a:schemeClr val="dk2"/>
                </a:solidFill>
                <a:latin typeface="Roboto"/>
                <a:ea typeface="Roboto"/>
                <a:cs typeface="Roboto"/>
                <a:sym typeface="Roboto"/>
              </a:rPr>
              <a:t> </a:t>
            </a:r>
            <a:r>
              <a:rPr lang="en-US" sz="3600" b="1">
                <a:solidFill>
                  <a:schemeClr val="accent6"/>
                </a:solidFill>
                <a:latin typeface="Roboto"/>
                <a:ea typeface="Roboto"/>
                <a:cs typeface="Roboto"/>
                <a:sym typeface="Roboto"/>
              </a:rPr>
              <a:t>PREPARE</a:t>
            </a:r>
            <a:endParaRPr sz="3600">
              <a:solidFill>
                <a:schemeClr val="dk2"/>
              </a:solidFill>
              <a:latin typeface="Roboto"/>
              <a:ea typeface="Roboto"/>
              <a:cs typeface="Roboto"/>
              <a:sym typeface="Roboto"/>
            </a:endParaRPr>
          </a:p>
          <a:p>
            <a:pPr marL="0" lvl="0" indent="0" algn="l" rtl="0">
              <a:lnSpc>
                <a:spcPct val="150000"/>
              </a:lnSpc>
              <a:spcBef>
                <a:spcPts val="0"/>
              </a:spcBef>
              <a:spcAft>
                <a:spcPts val="0"/>
              </a:spcAft>
              <a:buNone/>
            </a:pPr>
            <a:endParaRPr sz="3600">
              <a:solidFill>
                <a:schemeClr val="dk2"/>
              </a:solidFill>
              <a:latin typeface="Roboto"/>
              <a:ea typeface="Roboto"/>
              <a:cs typeface="Roboto"/>
              <a:sym typeface="Roboto"/>
            </a:endParaRPr>
          </a:p>
        </p:txBody>
      </p:sp>
      <p:pic>
        <p:nvPicPr>
          <p:cNvPr id="571" name="Google Shape;571;p72"/>
          <p:cNvPicPr preferRelativeResize="0"/>
          <p:nvPr/>
        </p:nvPicPr>
        <p:blipFill>
          <a:blip r:embed="rId3">
            <a:alphaModFix/>
          </a:blip>
          <a:stretch>
            <a:fillRect/>
          </a:stretch>
        </p:blipFill>
        <p:spPr>
          <a:xfrm>
            <a:off x="6734250" y="1163025"/>
            <a:ext cx="4042627" cy="3140801"/>
          </a:xfrm>
          <a:prstGeom prst="rect">
            <a:avLst/>
          </a:prstGeom>
          <a:noFill/>
          <a:ln w="9525" cap="flat" cmpd="sng">
            <a:solidFill>
              <a:schemeClr val="dk2"/>
            </a:solidFill>
            <a:prstDash val="solid"/>
            <a:round/>
            <a:headEnd type="none" w="sm" len="sm"/>
            <a:tailEnd type="none" w="sm" len="sm"/>
          </a:ln>
        </p:spPr>
      </p:pic>
      <p:pic>
        <p:nvPicPr>
          <p:cNvPr id="572" name="Google Shape;572;p72"/>
          <p:cNvPicPr preferRelativeResize="0"/>
          <p:nvPr/>
        </p:nvPicPr>
        <p:blipFill>
          <a:blip r:embed="rId4">
            <a:alphaModFix/>
          </a:blip>
          <a:stretch>
            <a:fillRect/>
          </a:stretch>
        </p:blipFill>
        <p:spPr>
          <a:xfrm>
            <a:off x="346475" y="2632975"/>
            <a:ext cx="7454177" cy="38654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3"/>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78" name="Google Shape;578;p73"/>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rgbClr val="90C4E4"/>
                </a:solidFill>
                <a:latin typeface="Roboto"/>
                <a:ea typeface="Roboto"/>
                <a:cs typeface="Roboto"/>
                <a:sym typeface="Roboto"/>
              </a:rPr>
              <a:t>Stage 2:</a:t>
            </a:r>
            <a:r>
              <a:rPr lang="en-US" sz="3600">
                <a:solidFill>
                  <a:schemeClr val="dk2"/>
                </a:solidFill>
                <a:latin typeface="Roboto"/>
                <a:ea typeface="Roboto"/>
                <a:cs typeface="Roboto"/>
                <a:sym typeface="Roboto"/>
              </a:rPr>
              <a:t> </a:t>
            </a:r>
            <a:r>
              <a:rPr lang="en-US" sz="3600" b="1">
                <a:solidFill>
                  <a:srgbClr val="90C4E4"/>
                </a:solidFill>
                <a:latin typeface="Roboto"/>
                <a:ea typeface="Roboto"/>
                <a:cs typeface="Roboto"/>
                <a:sym typeface="Roboto"/>
              </a:rPr>
              <a:t>ESTABLISH</a:t>
            </a:r>
            <a:endParaRPr sz="3600" b="1">
              <a:solidFill>
                <a:srgbClr val="90C4E4"/>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pic>
        <p:nvPicPr>
          <p:cNvPr id="579" name="Google Shape;579;p73"/>
          <p:cNvPicPr preferRelativeResize="0"/>
          <p:nvPr/>
        </p:nvPicPr>
        <p:blipFill>
          <a:blip r:embed="rId3">
            <a:alphaModFix/>
          </a:blip>
          <a:stretch>
            <a:fillRect/>
          </a:stretch>
        </p:blipFill>
        <p:spPr>
          <a:xfrm>
            <a:off x="7184900" y="1501000"/>
            <a:ext cx="4042627" cy="3140801"/>
          </a:xfrm>
          <a:prstGeom prst="rect">
            <a:avLst/>
          </a:prstGeom>
          <a:noFill/>
          <a:ln w="9525" cap="flat" cmpd="sng">
            <a:solidFill>
              <a:schemeClr val="dk2"/>
            </a:solidFill>
            <a:prstDash val="solid"/>
            <a:round/>
            <a:headEnd type="none" w="sm" len="sm"/>
            <a:tailEnd type="none" w="sm" len="sm"/>
          </a:ln>
        </p:spPr>
      </p:pic>
      <p:sp>
        <p:nvSpPr>
          <p:cNvPr id="580" name="Google Shape;580;p73"/>
          <p:cNvSpPr/>
          <p:nvPr/>
        </p:nvSpPr>
        <p:spPr>
          <a:xfrm>
            <a:off x="7498250" y="3483100"/>
            <a:ext cx="3338400" cy="7923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4"/>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Stages of Implementation</a:t>
            </a:r>
            <a:endParaRPr b="1"/>
          </a:p>
        </p:txBody>
      </p:sp>
      <p:sp>
        <p:nvSpPr>
          <p:cNvPr id="586" name="Google Shape;586;p74"/>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rgbClr val="83A6EE"/>
                </a:solidFill>
                <a:latin typeface="Roboto"/>
                <a:ea typeface="Roboto"/>
                <a:cs typeface="Roboto"/>
                <a:sym typeface="Roboto"/>
              </a:rPr>
              <a:t>Stage 3:</a:t>
            </a:r>
            <a:r>
              <a:rPr lang="en-US" sz="3600">
                <a:solidFill>
                  <a:schemeClr val="dk2"/>
                </a:solidFill>
                <a:latin typeface="Roboto"/>
                <a:ea typeface="Roboto"/>
                <a:cs typeface="Roboto"/>
                <a:sym typeface="Roboto"/>
              </a:rPr>
              <a:t> </a:t>
            </a:r>
            <a:r>
              <a:rPr lang="en-US" sz="3600" b="1">
                <a:solidFill>
                  <a:srgbClr val="83A6EE"/>
                </a:solidFill>
                <a:latin typeface="Roboto"/>
                <a:ea typeface="Roboto"/>
                <a:cs typeface="Roboto"/>
                <a:sym typeface="Roboto"/>
              </a:rPr>
              <a:t>INSTALL</a:t>
            </a:r>
            <a:endParaRPr sz="3600" b="1">
              <a:solidFill>
                <a:srgbClr val="83A6EE"/>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pic>
        <p:nvPicPr>
          <p:cNvPr id="587" name="Google Shape;587;p74"/>
          <p:cNvPicPr preferRelativeResize="0"/>
          <p:nvPr/>
        </p:nvPicPr>
        <p:blipFill>
          <a:blip r:embed="rId3">
            <a:alphaModFix/>
          </a:blip>
          <a:stretch>
            <a:fillRect/>
          </a:stretch>
        </p:blipFill>
        <p:spPr>
          <a:xfrm>
            <a:off x="7138700" y="1423325"/>
            <a:ext cx="4110401" cy="3192276"/>
          </a:xfrm>
          <a:prstGeom prst="rect">
            <a:avLst/>
          </a:prstGeom>
          <a:noFill/>
          <a:ln w="9525" cap="flat" cmpd="sng">
            <a:solidFill>
              <a:schemeClr val="dk2"/>
            </a:solidFill>
            <a:prstDash val="solid"/>
            <a:round/>
            <a:headEnd type="none" w="sm" len="sm"/>
            <a:tailEnd type="none" w="sm" len="sm"/>
          </a:ln>
        </p:spPr>
      </p:pic>
      <p:sp>
        <p:nvSpPr>
          <p:cNvPr id="588" name="Google Shape;588;p74"/>
          <p:cNvSpPr/>
          <p:nvPr/>
        </p:nvSpPr>
        <p:spPr>
          <a:xfrm>
            <a:off x="7498250" y="3298125"/>
            <a:ext cx="3338400" cy="9774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5"/>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 Stages of Implementation</a:t>
            </a:r>
            <a:endParaRPr b="1"/>
          </a:p>
        </p:txBody>
      </p:sp>
      <p:sp>
        <p:nvSpPr>
          <p:cNvPr id="594" name="Google Shape;594;p75"/>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rgbClr val="93C47D"/>
                </a:solidFill>
                <a:latin typeface="Roboto"/>
                <a:ea typeface="Roboto"/>
                <a:cs typeface="Roboto"/>
                <a:sym typeface="Roboto"/>
              </a:rPr>
              <a:t>Stage 4:</a:t>
            </a:r>
            <a:r>
              <a:rPr lang="en-US" sz="3600">
                <a:solidFill>
                  <a:schemeClr val="dk2"/>
                </a:solidFill>
                <a:latin typeface="Roboto"/>
                <a:ea typeface="Roboto"/>
                <a:cs typeface="Roboto"/>
                <a:sym typeface="Roboto"/>
              </a:rPr>
              <a:t> </a:t>
            </a:r>
            <a:r>
              <a:rPr lang="en-US" sz="3600" b="1">
                <a:solidFill>
                  <a:srgbClr val="93C47D"/>
                </a:solidFill>
                <a:latin typeface="Roboto"/>
                <a:ea typeface="Roboto"/>
                <a:cs typeface="Roboto"/>
                <a:sym typeface="Roboto"/>
              </a:rPr>
              <a:t>IMPLEMENT</a:t>
            </a:r>
            <a:endParaRPr sz="3600" b="1">
              <a:solidFill>
                <a:srgbClr val="93C47D"/>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5:</a:t>
            </a:r>
            <a:r>
              <a:rPr lang="en-US" sz="3600">
                <a:solidFill>
                  <a:schemeClr val="dk2"/>
                </a:solidFill>
                <a:latin typeface="Roboto"/>
                <a:ea typeface="Roboto"/>
                <a:cs typeface="Roboto"/>
                <a:sym typeface="Roboto"/>
              </a:rPr>
              <a:t> EVALUATE &amp; REFINE</a:t>
            </a:r>
            <a:endParaRPr sz="3600">
              <a:solidFill>
                <a:schemeClr val="dk2"/>
              </a:solidFill>
              <a:latin typeface="Roboto"/>
              <a:ea typeface="Roboto"/>
              <a:cs typeface="Roboto"/>
              <a:sym typeface="Roboto"/>
            </a:endParaRPr>
          </a:p>
        </p:txBody>
      </p:sp>
      <p:pic>
        <p:nvPicPr>
          <p:cNvPr id="595" name="Google Shape;595;p75"/>
          <p:cNvPicPr preferRelativeResize="0"/>
          <p:nvPr/>
        </p:nvPicPr>
        <p:blipFill>
          <a:blip r:embed="rId3">
            <a:alphaModFix/>
          </a:blip>
          <a:stretch>
            <a:fillRect/>
          </a:stretch>
        </p:blipFill>
        <p:spPr>
          <a:xfrm>
            <a:off x="7163125" y="1424800"/>
            <a:ext cx="4114449" cy="3199549"/>
          </a:xfrm>
          <a:prstGeom prst="rect">
            <a:avLst/>
          </a:prstGeom>
          <a:noFill/>
          <a:ln w="9525" cap="flat" cmpd="sng">
            <a:solidFill>
              <a:schemeClr val="dk2"/>
            </a:solidFill>
            <a:prstDash val="solid"/>
            <a:round/>
            <a:headEnd type="none" w="sm" len="sm"/>
            <a:tailEnd type="none" w="sm" len="sm"/>
          </a:ln>
        </p:spPr>
      </p:pic>
      <p:sp>
        <p:nvSpPr>
          <p:cNvPr id="596" name="Google Shape;596;p75"/>
          <p:cNvSpPr/>
          <p:nvPr/>
        </p:nvSpPr>
        <p:spPr>
          <a:xfrm>
            <a:off x="7498250" y="2383725"/>
            <a:ext cx="3338400" cy="18393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6"/>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 Stages of Implementation</a:t>
            </a:r>
            <a:endParaRPr b="1"/>
          </a:p>
        </p:txBody>
      </p:sp>
      <p:sp>
        <p:nvSpPr>
          <p:cNvPr id="602" name="Google Shape;602;p76"/>
          <p:cNvSpPr txBox="1"/>
          <p:nvPr/>
        </p:nvSpPr>
        <p:spPr>
          <a:xfrm>
            <a:off x="1586963" y="1501000"/>
            <a:ext cx="8772900" cy="4140900"/>
          </a:xfrm>
          <a:prstGeom prst="rect">
            <a:avLst/>
          </a:prstGeom>
          <a:noFill/>
          <a:ln>
            <a:noFill/>
          </a:ln>
        </p:spPr>
        <p:txBody>
          <a:bodyPr spcFirstLastPara="1" wrap="square" lIns="91425" tIns="91425" rIns="91425" bIns="91425" anchor="t" anchorCtr="0">
            <a:noAutofit/>
          </a:bodyPr>
          <a:lstStyle/>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1: </a:t>
            </a:r>
            <a:r>
              <a:rPr lang="en-US" sz="3600">
                <a:solidFill>
                  <a:schemeClr val="dk2"/>
                </a:solidFill>
                <a:latin typeface="Roboto"/>
                <a:ea typeface="Roboto"/>
                <a:cs typeface="Roboto"/>
                <a:sym typeface="Roboto"/>
              </a:rPr>
              <a:t>PREPARE</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2:</a:t>
            </a:r>
            <a:r>
              <a:rPr lang="en-US" sz="3600">
                <a:solidFill>
                  <a:schemeClr val="dk2"/>
                </a:solidFill>
                <a:latin typeface="Roboto"/>
                <a:ea typeface="Roboto"/>
                <a:cs typeface="Roboto"/>
                <a:sym typeface="Roboto"/>
              </a:rPr>
              <a:t> ESTABLISH</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3:</a:t>
            </a:r>
            <a:r>
              <a:rPr lang="en-US" sz="3600">
                <a:solidFill>
                  <a:schemeClr val="dk2"/>
                </a:solidFill>
                <a:latin typeface="Roboto"/>
                <a:ea typeface="Roboto"/>
                <a:cs typeface="Roboto"/>
                <a:sym typeface="Roboto"/>
              </a:rPr>
              <a:t> INSTALL</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chemeClr val="dk2"/>
                </a:solidFill>
                <a:latin typeface="Roboto"/>
                <a:ea typeface="Roboto"/>
                <a:cs typeface="Roboto"/>
                <a:sym typeface="Roboto"/>
              </a:rPr>
              <a:t>Stage 4:</a:t>
            </a:r>
            <a:r>
              <a:rPr lang="en-US" sz="3600">
                <a:solidFill>
                  <a:schemeClr val="dk2"/>
                </a:solidFill>
                <a:latin typeface="Roboto"/>
                <a:ea typeface="Roboto"/>
                <a:cs typeface="Roboto"/>
                <a:sym typeface="Roboto"/>
              </a:rPr>
              <a:t> IMPLEMENT</a:t>
            </a:r>
            <a:endParaRPr sz="3600">
              <a:solidFill>
                <a:schemeClr val="dk2"/>
              </a:solidFill>
              <a:latin typeface="Roboto"/>
              <a:ea typeface="Roboto"/>
              <a:cs typeface="Roboto"/>
              <a:sym typeface="Roboto"/>
            </a:endParaRPr>
          </a:p>
          <a:p>
            <a:pPr marL="457200" lvl="0" indent="-444500" algn="l" rtl="0">
              <a:lnSpc>
                <a:spcPct val="150000"/>
              </a:lnSpc>
              <a:spcBef>
                <a:spcPts val="0"/>
              </a:spcBef>
              <a:spcAft>
                <a:spcPts val="0"/>
              </a:spcAft>
              <a:buClr>
                <a:schemeClr val="dk2"/>
              </a:buClr>
              <a:buSzPts val="3600"/>
              <a:buFont typeface="Roboto"/>
              <a:buChar char="●"/>
            </a:pPr>
            <a:r>
              <a:rPr lang="en-US" sz="3600" b="1">
                <a:solidFill>
                  <a:srgbClr val="E69138"/>
                </a:solidFill>
                <a:latin typeface="Roboto"/>
                <a:ea typeface="Roboto"/>
                <a:cs typeface="Roboto"/>
                <a:sym typeface="Roboto"/>
              </a:rPr>
              <a:t>Stage 5:</a:t>
            </a:r>
            <a:r>
              <a:rPr lang="en-US" sz="3600">
                <a:solidFill>
                  <a:schemeClr val="dk2"/>
                </a:solidFill>
                <a:latin typeface="Roboto"/>
                <a:ea typeface="Roboto"/>
                <a:cs typeface="Roboto"/>
                <a:sym typeface="Roboto"/>
              </a:rPr>
              <a:t> </a:t>
            </a:r>
            <a:r>
              <a:rPr lang="en-US" sz="3600" b="1">
                <a:solidFill>
                  <a:srgbClr val="E69138"/>
                </a:solidFill>
                <a:latin typeface="Roboto"/>
                <a:ea typeface="Roboto"/>
                <a:cs typeface="Roboto"/>
                <a:sym typeface="Roboto"/>
              </a:rPr>
              <a:t>EVALUATE &amp; REFINE</a:t>
            </a:r>
            <a:endParaRPr sz="3600" b="1">
              <a:solidFill>
                <a:srgbClr val="E69138"/>
              </a:solidFill>
              <a:latin typeface="Roboto"/>
              <a:ea typeface="Roboto"/>
              <a:cs typeface="Roboto"/>
              <a:sym typeface="Roboto"/>
            </a:endParaRPr>
          </a:p>
        </p:txBody>
      </p:sp>
      <p:pic>
        <p:nvPicPr>
          <p:cNvPr id="603" name="Google Shape;603;p76"/>
          <p:cNvPicPr preferRelativeResize="0"/>
          <p:nvPr/>
        </p:nvPicPr>
        <p:blipFill>
          <a:blip r:embed="rId3">
            <a:alphaModFix/>
          </a:blip>
          <a:stretch>
            <a:fillRect/>
          </a:stretch>
        </p:blipFill>
        <p:spPr>
          <a:xfrm>
            <a:off x="7191500" y="1501000"/>
            <a:ext cx="4046550" cy="3135174"/>
          </a:xfrm>
          <a:prstGeom prst="rect">
            <a:avLst/>
          </a:prstGeom>
          <a:noFill/>
          <a:ln w="9525" cap="flat" cmpd="sng">
            <a:solidFill>
              <a:schemeClr val="dk2"/>
            </a:solidFill>
            <a:prstDash val="solid"/>
            <a:round/>
            <a:headEnd type="none" w="sm" len="sm"/>
            <a:tailEnd type="none" w="sm" len="sm"/>
          </a:ln>
        </p:spPr>
      </p:pic>
      <p:sp>
        <p:nvSpPr>
          <p:cNvPr id="604" name="Google Shape;604;p76"/>
          <p:cNvSpPr/>
          <p:nvPr/>
        </p:nvSpPr>
        <p:spPr>
          <a:xfrm>
            <a:off x="7498250" y="2002725"/>
            <a:ext cx="3338400" cy="9987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7"/>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Action Plans and Meeting Protocols</a:t>
            </a:r>
            <a:endParaRPr b="1"/>
          </a:p>
        </p:txBody>
      </p:sp>
      <p:sp>
        <p:nvSpPr>
          <p:cNvPr id="610" name="Google Shape;610;p77"/>
          <p:cNvSpPr/>
          <p:nvPr/>
        </p:nvSpPr>
        <p:spPr>
          <a:xfrm rot="10800000" flipH="1">
            <a:off x="4457275" y="1827450"/>
            <a:ext cx="1279500" cy="82200"/>
          </a:xfrm>
          <a:prstGeom prst="rect">
            <a:avLst/>
          </a:prstGeom>
          <a:noFill/>
          <a:ln w="381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1" name="Google Shape;611;p77"/>
          <p:cNvSpPr/>
          <p:nvPr/>
        </p:nvSpPr>
        <p:spPr>
          <a:xfrm rot="10800000" flipH="1">
            <a:off x="4457275" y="2437050"/>
            <a:ext cx="1279500" cy="82200"/>
          </a:xfrm>
          <a:prstGeom prst="rect">
            <a:avLst/>
          </a:prstGeom>
          <a:noFill/>
          <a:ln w="381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2" name="Google Shape;612;p77"/>
          <p:cNvSpPr/>
          <p:nvPr/>
        </p:nvSpPr>
        <p:spPr>
          <a:xfrm rot="10800000" flipH="1">
            <a:off x="4457275" y="3351450"/>
            <a:ext cx="1279500" cy="82200"/>
          </a:xfrm>
          <a:prstGeom prst="rect">
            <a:avLst/>
          </a:prstGeom>
          <a:noFill/>
          <a:ln w="381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13" name="Google Shape;613;p77"/>
          <p:cNvGrpSpPr/>
          <p:nvPr/>
        </p:nvGrpSpPr>
        <p:grpSpPr>
          <a:xfrm>
            <a:off x="750750" y="1164325"/>
            <a:ext cx="6335997" cy="5521581"/>
            <a:chOff x="3112950" y="1164325"/>
            <a:chExt cx="6335997" cy="5521581"/>
          </a:xfrm>
        </p:grpSpPr>
        <p:pic>
          <p:nvPicPr>
            <p:cNvPr id="614" name="Google Shape;614;p77"/>
            <p:cNvPicPr preferRelativeResize="0"/>
            <p:nvPr/>
          </p:nvPicPr>
          <p:blipFill rotWithShape="1">
            <a:blip r:embed="rId3">
              <a:alphaModFix/>
            </a:blip>
            <a:srcRect/>
            <a:stretch/>
          </p:blipFill>
          <p:spPr>
            <a:xfrm>
              <a:off x="3112950" y="1164325"/>
              <a:ext cx="3607850" cy="2896149"/>
            </a:xfrm>
            <a:prstGeom prst="rect">
              <a:avLst/>
            </a:prstGeom>
            <a:noFill/>
            <a:ln w="19050" cap="flat" cmpd="sng">
              <a:solidFill>
                <a:srgbClr val="000000"/>
              </a:solidFill>
              <a:prstDash val="solid"/>
              <a:round/>
              <a:headEnd type="none" w="sm" len="sm"/>
              <a:tailEnd type="none" w="sm" len="sm"/>
            </a:ln>
          </p:spPr>
        </p:pic>
        <p:pic>
          <p:nvPicPr>
            <p:cNvPr id="615" name="Google Shape;615;p77"/>
            <p:cNvPicPr preferRelativeResize="0"/>
            <p:nvPr/>
          </p:nvPicPr>
          <p:blipFill rotWithShape="1">
            <a:blip r:embed="rId4">
              <a:alphaModFix/>
            </a:blip>
            <a:srcRect/>
            <a:stretch/>
          </p:blipFill>
          <p:spPr>
            <a:xfrm>
              <a:off x="5837702" y="1610985"/>
              <a:ext cx="3611245" cy="5074921"/>
            </a:xfrm>
            <a:prstGeom prst="rect">
              <a:avLst/>
            </a:prstGeom>
            <a:noFill/>
            <a:ln w="9525" cap="flat" cmpd="sng">
              <a:solidFill>
                <a:schemeClr val="dk1"/>
              </a:solidFill>
              <a:prstDash val="solid"/>
              <a:round/>
              <a:headEnd type="none" w="sm" len="sm"/>
              <a:tailEnd type="none" w="sm" len="sm"/>
            </a:ln>
          </p:spPr>
        </p:pic>
        <p:cxnSp>
          <p:nvCxnSpPr>
            <p:cNvPr id="616" name="Google Shape;616;p77"/>
            <p:cNvCxnSpPr/>
            <p:nvPr/>
          </p:nvCxnSpPr>
          <p:spPr>
            <a:xfrm>
              <a:off x="5097025" y="1909650"/>
              <a:ext cx="742800" cy="4767000"/>
            </a:xfrm>
            <a:prstGeom prst="straightConnector1">
              <a:avLst/>
            </a:prstGeom>
            <a:noFill/>
            <a:ln w="9525" cap="flat" cmpd="sng">
              <a:solidFill>
                <a:srgbClr val="1E4B74"/>
              </a:solidFill>
              <a:prstDash val="solid"/>
              <a:miter lim="800000"/>
              <a:headEnd type="none" w="sm" len="sm"/>
              <a:tailEnd type="none" w="sm" len="sm"/>
            </a:ln>
          </p:spPr>
        </p:cxnSp>
        <p:cxnSp>
          <p:nvCxnSpPr>
            <p:cNvPr id="617" name="Google Shape;617;p77"/>
            <p:cNvCxnSpPr/>
            <p:nvPr/>
          </p:nvCxnSpPr>
          <p:spPr>
            <a:xfrm rot="10800000" flipH="1">
              <a:off x="5097025" y="1648050"/>
              <a:ext cx="752100" cy="261600"/>
            </a:xfrm>
            <a:prstGeom prst="straightConnector1">
              <a:avLst/>
            </a:prstGeom>
            <a:noFill/>
            <a:ln w="9525" cap="flat" cmpd="sng">
              <a:solidFill>
                <a:srgbClr val="1E4B74"/>
              </a:solidFill>
              <a:prstDash val="solid"/>
              <a:miter lim="800000"/>
              <a:headEnd type="none" w="sm" len="sm"/>
              <a:tailEnd type="none" w="sm" len="sm"/>
            </a:ln>
          </p:spPr>
        </p:cxnSp>
      </p:grpSp>
      <p:sp>
        <p:nvSpPr>
          <p:cNvPr id="618" name="Google Shape;618;p77"/>
          <p:cNvSpPr txBox="1"/>
          <p:nvPr/>
        </p:nvSpPr>
        <p:spPr>
          <a:xfrm>
            <a:off x="7269075" y="1164325"/>
            <a:ext cx="4770600" cy="2044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2000">
              <a:latin typeface="Roboto"/>
              <a:ea typeface="Roboto"/>
              <a:cs typeface="Roboto"/>
              <a:sym typeface="Roboto"/>
            </a:endParaRPr>
          </a:p>
          <a:p>
            <a:pPr marL="0" lvl="0" indent="0" algn="l" rtl="0">
              <a:lnSpc>
                <a:spcPct val="100000"/>
              </a:lnSpc>
              <a:spcBef>
                <a:spcPts val="1000"/>
              </a:spcBef>
              <a:spcAft>
                <a:spcPts val="0"/>
              </a:spcAft>
              <a:buNone/>
            </a:pPr>
            <a:r>
              <a:rPr lang="en-US" sz="2000" b="1">
                <a:latin typeface="Roboto"/>
                <a:ea typeface="Roboto"/>
                <a:cs typeface="Roboto"/>
                <a:sym typeface="Roboto"/>
              </a:rPr>
              <a:t>Meeting Protocols</a:t>
            </a:r>
            <a:endParaRPr sz="2000" b="1">
              <a:latin typeface="Roboto"/>
              <a:ea typeface="Roboto"/>
              <a:cs typeface="Roboto"/>
              <a:sym typeface="Roboto"/>
            </a:endParaRPr>
          </a:p>
          <a:p>
            <a:pPr marL="457200" lvl="0" indent="-355600" algn="l" rtl="0">
              <a:lnSpc>
                <a:spcPct val="100000"/>
              </a:lnSpc>
              <a:spcBef>
                <a:spcPts val="500"/>
              </a:spcBef>
              <a:spcAft>
                <a:spcPts val="0"/>
              </a:spcAft>
              <a:buSzPts val="2000"/>
              <a:buFont typeface="Roboto"/>
              <a:buChar char="●"/>
            </a:pPr>
            <a:r>
              <a:rPr lang="en-US" sz="2000" b="1">
                <a:latin typeface="Roboto"/>
                <a:ea typeface="Roboto"/>
                <a:cs typeface="Roboto"/>
                <a:sym typeface="Roboto"/>
              </a:rPr>
              <a:t>Facilitate meetings </a:t>
            </a:r>
            <a:endParaRPr sz="2000" b="1">
              <a:latin typeface="Roboto"/>
              <a:ea typeface="Roboto"/>
              <a:cs typeface="Roboto"/>
              <a:sym typeface="Roboto"/>
            </a:endParaRPr>
          </a:p>
          <a:p>
            <a:pPr marL="457200" lvl="0" indent="-355600" algn="l" rtl="0">
              <a:lnSpc>
                <a:spcPct val="100000"/>
              </a:lnSpc>
              <a:spcBef>
                <a:spcPts val="500"/>
              </a:spcBef>
              <a:spcAft>
                <a:spcPts val="0"/>
              </a:spcAft>
              <a:buSzPts val="2000"/>
              <a:buFont typeface="Roboto"/>
              <a:buChar char="●"/>
            </a:pPr>
            <a:r>
              <a:rPr lang="en-US" sz="2000" b="1">
                <a:latin typeface="Roboto"/>
                <a:ea typeface="Roboto"/>
                <a:cs typeface="Roboto"/>
                <a:sym typeface="Roboto"/>
              </a:rPr>
              <a:t>Plan key actions </a:t>
            </a:r>
            <a:endParaRPr sz="2000" b="1">
              <a:latin typeface="Roboto"/>
              <a:ea typeface="Roboto"/>
              <a:cs typeface="Roboto"/>
              <a:sym typeface="Roboto"/>
            </a:endParaRPr>
          </a:p>
          <a:p>
            <a:pPr marL="457200" lvl="0" indent="-355600" algn="l" rtl="0">
              <a:lnSpc>
                <a:spcPct val="100000"/>
              </a:lnSpc>
              <a:spcBef>
                <a:spcPts val="500"/>
              </a:spcBef>
              <a:spcAft>
                <a:spcPts val="500"/>
              </a:spcAft>
              <a:buSzPts val="2000"/>
              <a:buFont typeface="Roboto"/>
              <a:buChar char="●"/>
            </a:pPr>
            <a:r>
              <a:rPr lang="en-US" sz="2000" b="1">
                <a:latin typeface="Roboto"/>
                <a:ea typeface="Roboto"/>
                <a:cs typeface="Roboto"/>
                <a:sym typeface="Roboto"/>
              </a:rPr>
              <a:t>Memorialize decisions </a:t>
            </a:r>
            <a:endParaRPr sz="2000" b="1">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8"/>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Action Plans and Meeting Protocols</a:t>
            </a:r>
            <a:endParaRPr b="1"/>
          </a:p>
        </p:txBody>
      </p:sp>
      <p:pic>
        <p:nvPicPr>
          <p:cNvPr id="624" name="Google Shape;624;p78"/>
          <p:cNvPicPr preferRelativeResize="0"/>
          <p:nvPr/>
        </p:nvPicPr>
        <p:blipFill rotWithShape="1">
          <a:blip r:embed="rId3">
            <a:alphaModFix/>
          </a:blip>
          <a:srcRect b="10313"/>
          <a:stretch/>
        </p:blipFill>
        <p:spPr>
          <a:xfrm rot="-422810">
            <a:off x="7525842" y="1663621"/>
            <a:ext cx="3469216" cy="2489727"/>
          </a:xfrm>
          <a:prstGeom prst="rect">
            <a:avLst/>
          </a:prstGeom>
          <a:noFill/>
          <a:ln w="9525" cap="flat" cmpd="sng">
            <a:solidFill>
              <a:srgbClr val="000000"/>
            </a:solidFill>
            <a:prstDash val="solid"/>
            <a:round/>
            <a:headEnd type="none" w="sm" len="sm"/>
            <a:tailEnd type="none" w="sm" len="sm"/>
          </a:ln>
        </p:spPr>
      </p:pic>
      <p:pic>
        <p:nvPicPr>
          <p:cNvPr id="625" name="Google Shape;625;p78"/>
          <p:cNvPicPr preferRelativeResize="0"/>
          <p:nvPr/>
        </p:nvPicPr>
        <p:blipFill>
          <a:blip r:embed="rId4">
            <a:alphaModFix/>
          </a:blip>
          <a:stretch>
            <a:fillRect/>
          </a:stretch>
        </p:blipFill>
        <p:spPr>
          <a:xfrm rot="514699">
            <a:off x="7451569" y="2960777"/>
            <a:ext cx="4213708" cy="2263222"/>
          </a:xfrm>
          <a:prstGeom prst="rect">
            <a:avLst/>
          </a:prstGeom>
          <a:noFill/>
          <a:ln w="9525" cap="flat" cmpd="sng">
            <a:solidFill>
              <a:schemeClr val="dk2"/>
            </a:solidFill>
            <a:prstDash val="solid"/>
            <a:round/>
            <a:headEnd type="none" w="sm" len="sm"/>
            <a:tailEnd type="none" w="sm" len="sm"/>
          </a:ln>
        </p:spPr>
      </p:pic>
      <p:pic>
        <p:nvPicPr>
          <p:cNvPr id="626" name="Google Shape;626;p78"/>
          <p:cNvPicPr preferRelativeResize="0"/>
          <p:nvPr/>
        </p:nvPicPr>
        <p:blipFill rotWithShape="1">
          <a:blip r:embed="rId5">
            <a:alphaModFix/>
          </a:blip>
          <a:srcRect b="27262"/>
          <a:stretch/>
        </p:blipFill>
        <p:spPr>
          <a:xfrm>
            <a:off x="8073426" y="4133725"/>
            <a:ext cx="2970001" cy="2724266"/>
          </a:xfrm>
          <a:prstGeom prst="rect">
            <a:avLst/>
          </a:prstGeom>
          <a:noFill/>
          <a:ln w="9525" cap="flat" cmpd="sng">
            <a:solidFill>
              <a:srgbClr val="000000"/>
            </a:solidFill>
            <a:prstDash val="solid"/>
            <a:round/>
            <a:headEnd type="none" w="sm" len="sm"/>
            <a:tailEnd type="none" w="sm" len="sm"/>
          </a:ln>
        </p:spPr>
      </p:pic>
      <p:pic>
        <p:nvPicPr>
          <p:cNvPr id="627" name="Google Shape;627;p78"/>
          <p:cNvPicPr preferRelativeResize="0"/>
          <p:nvPr/>
        </p:nvPicPr>
        <p:blipFill rotWithShape="1">
          <a:blip r:embed="rId6">
            <a:alphaModFix/>
          </a:blip>
          <a:srcRect/>
          <a:stretch/>
        </p:blipFill>
        <p:spPr>
          <a:xfrm>
            <a:off x="750750" y="1164325"/>
            <a:ext cx="3607850" cy="2896149"/>
          </a:xfrm>
          <a:prstGeom prst="rect">
            <a:avLst/>
          </a:prstGeom>
          <a:noFill/>
          <a:ln w="19050" cap="flat" cmpd="sng">
            <a:solidFill>
              <a:srgbClr val="000000"/>
            </a:solidFill>
            <a:prstDash val="solid"/>
            <a:round/>
            <a:headEnd type="none" w="sm" len="sm"/>
            <a:tailEnd type="none" w="sm" len="sm"/>
          </a:ln>
        </p:spPr>
      </p:pic>
      <p:pic>
        <p:nvPicPr>
          <p:cNvPr id="628" name="Google Shape;628;p78"/>
          <p:cNvPicPr preferRelativeResize="0"/>
          <p:nvPr/>
        </p:nvPicPr>
        <p:blipFill rotWithShape="1">
          <a:blip r:embed="rId7">
            <a:alphaModFix/>
          </a:blip>
          <a:srcRect/>
          <a:stretch/>
        </p:blipFill>
        <p:spPr>
          <a:xfrm>
            <a:off x="3475502" y="1610985"/>
            <a:ext cx="3611245" cy="5074921"/>
          </a:xfrm>
          <a:prstGeom prst="rect">
            <a:avLst/>
          </a:prstGeom>
          <a:noFill/>
          <a:ln w="9525" cap="flat" cmpd="sng">
            <a:solidFill>
              <a:schemeClr val="dk1"/>
            </a:solidFill>
            <a:prstDash val="solid"/>
            <a:round/>
            <a:headEnd type="none" w="sm" len="sm"/>
            <a:tailEnd type="none" w="sm" len="sm"/>
          </a:ln>
        </p:spPr>
      </p:pic>
      <p:cxnSp>
        <p:nvCxnSpPr>
          <p:cNvPr id="629" name="Google Shape;629;p78"/>
          <p:cNvCxnSpPr/>
          <p:nvPr/>
        </p:nvCxnSpPr>
        <p:spPr>
          <a:xfrm>
            <a:off x="6510525" y="3332100"/>
            <a:ext cx="1566300" cy="3528000"/>
          </a:xfrm>
          <a:prstGeom prst="straightConnector1">
            <a:avLst/>
          </a:prstGeom>
          <a:noFill/>
          <a:ln w="9525" cap="flat" cmpd="sng">
            <a:solidFill>
              <a:srgbClr val="1E4B74"/>
            </a:solidFill>
            <a:prstDash val="solid"/>
            <a:miter lim="800000"/>
            <a:headEnd type="none" w="sm" len="sm"/>
            <a:tailEnd type="none" w="sm" len="sm"/>
          </a:ln>
        </p:spPr>
      </p:cxnSp>
      <p:cxnSp>
        <p:nvCxnSpPr>
          <p:cNvPr id="630" name="Google Shape;630;p78"/>
          <p:cNvCxnSpPr/>
          <p:nvPr/>
        </p:nvCxnSpPr>
        <p:spPr>
          <a:xfrm rot="10800000" flipH="1">
            <a:off x="6495325" y="1855900"/>
            <a:ext cx="891300" cy="1461000"/>
          </a:xfrm>
          <a:prstGeom prst="straightConnector1">
            <a:avLst/>
          </a:prstGeom>
          <a:noFill/>
          <a:ln w="9525" cap="flat" cmpd="sng">
            <a:solidFill>
              <a:srgbClr val="1E4B74"/>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228075" y="762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State-Personnel Development Grant</a:t>
            </a:r>
            <a:endParaRPr b="1"/>
          </a:p>
        </p:txBody>
      </p:sp>
      <p:sp>
        <p:nvSpPr>
          <p:cNvPr id="330" name="Google Shape;330;p52"/>
          <p:cNvSpPr txBox="1"/>
          <p:nvPr/>
        </p:nvSpPr>
        <p:spPr>
          <a:xfrm>
            <a:off x="530675" y="1347100"/>
            <a:ext cx="10960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Roboto"/>
              <a:ea typeface="Roboto"/>
              <a:cs typeface="Roboto"/>
              <a:sym typeface="Roboto"/>
            </a:endParaRPr>
          </a:p>
        </p:txBody>
      </p:sp>
      <p:sp>
        <p:nvSpPr>
          <p:cNvPr id="331" name="Google Shape;331;p52"/>
          <p:cNvSpPr txBox="1"/>
          <p:nvPr/>
        </p:nvSpPr>
        <p:spPr>
          <a:xfrm>
            <a:off x="797375" y="1169825"/>
            <a:ext cx="10427100" cy="574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Roboto"/>
                <a:ea typeface="Roboto"/>
                <a:cs typeface="Roboto"/>
                <a:sym typeface="Roboto"/>
              </a:rPr>
              <a:t>A U.S. Department of Education grant-funded </a:t>
            </a:r>
            <a:r>
              <a:rPr lang="en-US" sz="3000" b="1">
                <a:latin typeface="Roboto"/>
                <a:ea typeface="Roboto"/>
                <a:cs typeface="Roboto"/>
                <a:sym typeface="Roboto"/>
              </a:rPr>
              <a:t>NJDOE-Rutgers University </a:t>
            </a:r>
            <a:r>
              <a:rPr lang="en-US" sz="3000">
                <a:latin typeface="Roboto"/>
                <a:ea typeface="Roboto"/>
                <a:cs typeface="Roboto"/>
                <a:sym typeface="Roboto"/>
              </a:rPr>
              <a:t>collaboration supports districts in…</a:t>
            </a:r>
            <a:endParaRPr sz="3000">
              <a:latin typeface="Roboto"/>
              <a:ea typeface="Roboto"/>
              <a:cs typeface="Roboto"/>
              <a:sym typeface="Roboto"/>
            </a:endParaRPr>
          </a:p>
          <a:p>
            <a:pPr marL="457200" lvl="0" indent="-381000" algn="l" rtl="0">
              <a:lnSpc>
                <a:spcPct val="115000"/>
              </a:lnSpc>
              <a:spcBef>
                <a:spcPts val="1000"/>
              </a:spcBef>
              <a:spcAft>
                <a:spcPts val="0"/>
              </a:spcAft>
              <a:buSzPts val="2400"/>
              <a:buFont typeface="Roboto"/>
              <a:buChar char="●"/>
            </a:pPr>
            <a:r>
              <a:rPr lang="en-US" sz="2400">
                <a:latin typeface="Roboto"/>
                <a:ea typeface="Roboto"/>
                <a:cs typeface="Roboto"/>
                <a:sym typeface="Roboto"/>
              </a:rPr>
              <a:t>improving knowledge and practices pertaining to NJTSS for early reading</a:t>
            </a:r>
            <a:endParaRPr sz="2400">
              <a:latin typeface="Roboto"/>
              <a:ea typeface="Roboto"/>
              <a:cs typeface="Roboto"/>
              <a:sym typeface="Roboto"/>
            </a:endParaRPr>
          </a:p>
          <a:p>
            <a:pPr marL="457200" lvl="0" indent="-381000" algn="l" rtl="0">
              <a:lnSpc>
                <a:spcPct val="115000"/>
              </a:lnSpc>
              <a:spcBef>
                <a:spcPts val="1000"/>
              </a:spcBef>
              <a:spcAft>
                <a:spcPts val="0"/>
              </a:spcAft>
              <a:buSzPts val="2400"/>
              <a:buFont typeface="Roboto"/>
              <a:buChar char="●"/>
            </a:pPr>
            <a:r>
              <a:rPr lang="en-US" sz="2400" b="1">
                <a:latin typeface="Roboto"/>
                <a:ea typeface="Roboto"/>
                <a:cs typeface="Roboto"/>
                <a:sym typeface="Roboto"/>
              </a:rPr>
              <a:t>building</a:t>
            </a:r>
            <a:r>
              <a:rPr lang="en-US" sz="2400">
                <a:latin typeface="Roboto"/>
                <a:ea typeface="Roboto"/>
                <a:cs typeface="Roboto"/>
                <a:sym typeface="Roboto"/>
              </a:rPr>
              <a:t> and </a:t>
            </a:r>
            <a:r>
              <a:rPr lang="en-US" sz="2400" b="1">
                <a:latin typeface="Roboto"/>
                <a:ea typeface="Roboto"/>
                <a:cs typeface="Roboto"/>
                <a:sym typeface="Roboto"/>
              </a:rPr>
              <a:t>sustaining </a:t>
            </a:r>
            <a:r>
              <a:rPr lang="en-US" sz="2400">
                <a:latin typeface="Roboto"/>
                <a:ea typeface="Roboto"/>
                <a:cs typeface="Roboto"/>
                <a:sym typeface="Roboto"/>
              </a:rPr>
              <a:t>multi-tiered, data-based decision making system that increases early reading proficiency for K-3 students</a:t>
            </a:r>
            <a:endParaRPr sz="2400">
              <a:latin typeface="Roboto"/>
              <a:ea typeface="Roboto"/>
              <a:cs typeface="Roboto"/>
              <a:sym typeface="Roboto"/>
            </a:endParaRPr>
          </a:p>
          <a:p>
            <a:pPr marL="457200" lvl="0" indent="-381000" algn="l" rtl="0">
              <a:lnSpc>
                <a:spcPct val="115000"/>
              </a:lnSpc>
              <a:spcBef>
                <a:spcPts val="1000"/>
              </a:spcBef>
              <a:spcAft>
                <a:spcPts val="0"/>
              </a:spcAft>
              <a:buSzPts val="2400"/>
              <a:buFont typeface="Roboto"/>
              <a:buChar char="●"/>
            </a:pPr>
            <a:r>
              <a:rPr lang="en-US" sz="2400">
                <a:latin typeface="Roboto"/>
                <a:ea typeface="Roboto"/>
                <a:cs typeface="Roboto"/>
                <a:sym typeface="Roboto"/>
              </a:rPr>
              <a:t>increasing NJTSS-ER implementation fidelity</a:t>
            </a:r>
            <a:endParaRPr sz="2400">
              <a:latin typeface="Roboto"/>
              <a:ea typeface="Roboto"/>
              <a:cs typeface="Roboto"/>
              <a:sym typeface="Roboto"/>
            </a:endParaRPr>
          </a:p>
          <a:p>
            <a:pPr marL="0" lvl="0" indent="0" algn="l" rtl="0">
              <a:lnSpc>
                <a:spcPct val="115000"/>
              </a:lnSpc>
              <a:spcBef>
                <a:spcPts val="1000"/>
              </a:spcBef>
              <a:spcAft>
                <a:spcPts val="0"/>
              </a:spcAft>
              <a:buNone/>
            </a:pPr>
            <a:endParaRPr sz="2400">
              <a:latin typeface="Roboto"/>
              <a:ea typeface="Roboto"/>
              <a:cs typeface="Roboto"/>
              <a:sym typeface="Roboto"/>
            </a:endParaRPr>
          </a:p>
          <a:p>
            <a:pPr marL="0" lvl="0" indent="0" algn="l" rtl="0">
              <a:lnSpc>
                <a:spcPct val="115000"/>
              </a:lnSpc>
              <a:spcBef>
                <a:spcPts val="1000"/>
              </a:spcBef>
              <a:spcAft>
                <a:spcPts val="0"/>
              </a:spcAft>
              <a:buNone/>
            </a:pPr>
            <a:endParaRPr sz="2600">
              <a:latin typeface="Roboto"/>
              <a:ea typeface="Roboto"/>
              <a:cs typeface="Roboto"/>
              <a:sym typeface="Roboto"/>
            </a:endParaRPr>
          </a:p>
          <a:p>
            <a:pPr marL="0" lvl="0" indent="0" algn="l" rtl="0">
              <a:lnSpc>
                <a:spcPct val="115000"/>
              </a:lnSpc>
              <a:spcBef>
                <a:spcPts val="1000"/>
              </a:spcBef>
              <a:spcAft>
                <a:spcPts val="0"/>
              </a:spcAft>
              <a:buNone/>
            </a:pPr>
            <a:endParaRPr sz="2600">
              <a:solidFill>
                <a:srgbClr val="1E4E79"/>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4B74"/>
        </a:solidFill>
        <a:effectLst/>
      </p:bgPr>
    </p:bg>
    <p:spTree>
      <p:nvGrpSpPr>
        <p:cNvPr id="1" name="Shape 634"/>
        <p:cNvGrpSpPr/>
        <p:nvPr/>
      </p:nvGrpSpPr>
      <p:grpSpPr>
        <a:xfrm>
          <a:off x="0" y="0"/>
          <a:ext cx="0" cy="0"/>
          <a:chOff x="0" y="0"/>
          <a:chExt cx="0" cy="0"/>
        </a:xfrm>
      </p:grpSpPr>
      <p:sp>
        <p:nvSpPr>
          <p:cNvPr id="635" name="Google Shape;635;p79"/>
          <p:cNvSpPr txBox="1">
            <a:spLocks noGrp="1"/>
          </p:cNvSpPr>
          <p:nvPr>
            <p:ph type="title"/>
          </p:nvPr>
        </p:nvSpPr>
        <p:spPr>
          <a:xfrm>
            <a:off x="933204" y="2705554"/>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80000"/>
              <a:buFont typeface="Montserrat"/>
              <a:buNone/>
            </a:pPr>
            <a:r>
              <a:rPr lang="en-US" sz="5500" b="1">
                <a:solidFill>
                  <a:schemeClr val="lt1"/>
                </a:solidFill>
                <a:latin typeface="Montserrat"/>
                <a:ea typeface="Montserrat"/>
                <a:cs typeface="Montserrat"/>
                <a:sym typeface="Montserrat"/>
              </a:rPr>
              <a:t>NJTSS-ER District</a:t>
            </a:r>
            <a:endParaRPr sz="5500" b="1">
              <a:solidFill>
                <a:schemeClr val="lt1"/>
              </a:solidFill>
              <a:latin typeface="Montserrat"/>
              <a:ea typeface="Montserrat"/>
              <a:cs typeface="Montserrat"/>
              <a:sym typeface="Montserrat"/>
            </a:endParaRPr>
          </a:p>
          <a:p>
            <a:pPr marL="0" lvl="0" indent="0" algn="ctr" rtl="0">
              <a:lnSpc>
                <a:spcPct val="90000"/>
              </a:lnSpc>
              <a:spcBef>
                <a:spcPts val="0"/>
              </a:spcBef>
              <a:spcAft>
                <a:spcPts val="0"/>
              </a:spcAft>
              <a:buClr>
                <a:schemeClr val="lt1"/>
              </a:buClr>
              <a:buSzPct val="80000"/>
              <a:buFont typeface="Montserrat"/>
              <a:buNone/>
            </a:pPr>
            <a:r>
              <a:rPr lang="en-US" sz="5500" b="1">
                <a:solidFill>
                  <a:schemeClr val="lt1"/>
                </a:solidFill>
                <a:latin typeface="Montserrat"/>
                <a:ea typeface="Montserrat"/>
                <a:cs typeface="Montserrat"/>
                <a:sym typeface="Montserrat"/>
              </a:rPr>
              <a:t> Leadership Team</a:t>
            </a:r>
            <a:endParaRPr sz="5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0"/>
          <p:cNvSpPr txBox="1">
            <a:spLocks noGrp="1"/>
          </p:cNvSpPr>
          <p:nvPr>
            <p:ph type="title"/>
          </p:nvPr>
        </p:nvSpPr>
        <p:spPr>
          <a:xfrm>
            <a:off x="629200" y="984967"/>
            <a:ext cx="10962900" cy="10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Selecting Leadership Team Members</a:t>
            </a:r>
            <a:endParaRPr/>
          </a:p>
        </p:txBody>
      </p:sp>
      <p:graphicFrame>
        <p:nvGraphicFramePr>
          <p:cNvPr id="642" name="Google Shape;642;p80"/>
          <p:cNvGraphicFramePr/>
          <p:nvPr/>
        </p:nvGraphicFramePr>
        <p:xfrm>
          <a:off x="888950" y="658327"/>
          <a:ext cx="3000000" cy="3000000"/>
        </p:xfrm>
        <a:graphic>
          <a:graphicData uri="http://schemas.openxmlformats.org/drawingml/2006/table">
            <a:tbl>
              <a:tblPr>
                <a:noFill/>
                <a:tableStyleId>{FC295914-49D1-4F46-A538-20C49B8B410C}</a:tableStyleId>
              </a:tblPr>
              <a:tblGrid>
                <a:gridCol w="3145875">
                  <a:extLst>
                    <a:ext uri="{9D8B030D-6E8A-4147-A177-3AD203B41FA5}">
                      <a16:colId xmlns:a16="http://schemas.microsoft.com/office/drawing/2014/main" val="20000"/>
                    </a:ext>
                  </a:extLst>
                </a:gridCol>
                <a:gridCol w="449525">
                  <a:extLst>
                    <a:ext uri="{9D8B030D-6E8A-4147-A177-3AD203B41FA5}">
                      <a16:colId xmlns:a16="http://schemas.microsoft.com/office/drawing/2014/main" val="20001"/>
                    </a:ext>
                  </a:extLst>
                </a:gridCol>
                <a:gridCol w="3255000">
                  <a:extLst>
                    <a:ext uri="{9D8B030D-6E8A-4147-A177-3AD203B41FA5}">
                      <a16:colId xmlns:a16="http://schemas.microsoft.com/office/drawing/2014/main" val="20002"/>
                    </a:ext>
                  </a:extLst>
                </a:gridCol>
                <a:gridCol w="449525">
                  <a:extLst>
                    <a:ext uri="{9D8B030D-6E8A-4147-A177-3AD203B41FA5}">
                      <a16:colId xmlns:a16="http://schemas.microsoft.com/office/drawing/2014/main" val="20003"/>
                    </a:ext>
                  </a:extLst>
                </a:gridCol>
                <a:gridCol w="3120425">
                  <a:extLst>
                    <a:ext uri="{9D8B030D-6E8A-4147-A177-3AD203B41FA5}">
                      <a16:colId xmlns:a16="http://schemas.microsoft.com/office/drawing/2014/main" val="20004"/>
                    </a:ext>
                  </a:extLst>
                </a:gridCol>
              </a:tblGrid>
              <a:tr h="626975">
                <a:tc>
                  <a:txBody>
                    <a:bodyPr/>
                    <a:lstStyle/>
                    <a:p>
                      <a:pPr marL="0" lvl="0" indent="0" algn="ctr" rtl="0">
                        <a:lnSpc>
                          <a:spcPct val="115000"/>
                        </a:lnSpc>
                        <a:spcBef>
                          <a:spcPts val="700"/>
                        </a:spcBef>
                        <a:spcAft>
                          <a:spcPts val="300"/>
                        </a:spcAft>
                        <a:buClr>
                          <a:schemeClr val="dk1"/>
                        </a:buClr>
                        <a:buSzPts val="1100"/>
                        <a:buFont typeface="Arial"/>
                        <a:buNone/>
                      </a:pPr>
                      <a:r>
                        <a:rPr lang="en-US" sz="1600" b="1">
                          <a:solidFill>
                            <a:srgbClr val="44546A"/>
                          </a:solidFill>
                          <a:latin typeface="Montserrat"/>
                          <a:ea typeface="Montserrat"/>
                          <a:cs typeface="Montserrat"/>
                          <a:sym typeface="Montserrat"/>
                        </a:rPr>
                        <a:t>Systems Change Leader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NJTSS-ER Facilitator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Content Experts</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40782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 oversee process for:</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Reviewing the NJTSS-ER Component Overviews;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Evaluating district capacity and receptivity to this work;</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Problem solving ways for improving district capacity and receptivity to this work; and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Training essential personnel for foundational knowledge building</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Collaborate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identify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for implementing key actions;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Facilitate NJTSS-ER meetings using NJTSS-ER Meeting Protocols;</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Monitor completion of the NJTSS-ER Action Plan and coordinate regularly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manage progress of key actions and deliverables;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Identify training needs for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to build content expertise</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Must have expertise in:</a:t>
                      </a:r>
                      <a:endParaRPr sz="1200" b="1">
                        <a:solidFill>
                          <a:srgbClr val="44546A"/>
                        </a:solidFill>
                        <a:latin typeface="Montserrat"/>
                        <a:ea typeface="Montserrat"/>
                        <a:cs typeface="Montserrat"/>
                        <a:sym typeface="Montserrat"/>
                      </a:endParaRPr>
                    </a:p>
                    <a:p>
                      <a:pPr marL="60960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The function and purpose of early reading assessments;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Characteristics of evidence-based skill-focused early-reading instruction;</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Evidence-based practices for assessing and intervening with students both with and without disabilities;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Implementing instructional supports and addressing barriers</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02397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Assistant Superintendent, Director of Curriculum, English Language Arts Supervisor</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English Language Arts Supervisor; Instructional Coach, Reading Specialist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Director of Curriculum, English Language Arts Supervisor, Instructional Coach, Reading Specialist, Classroom Teacher, Interventionist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aphicFrame>
        <p:nvGraphicFramePr>
          <p:cNvPr id="648" name="Google Shape;648;p81"/>
          <p:cNvGraphicFramePr/>
          <p:nvPr/>
        </p:nvGraphicFramePr>
        <p:xfrm>
          <a:off x="888950" y="658327"/>
          <a:ext cx="3000000" cy="3000000"/>
        </p:xfrm>
        <a:graphic>
          <a:graphicData uri="http://schemas.openxmlformats.org/drawingml/2006/table">
            <a:tbl>
              <a:tblPr>
                <a:noFill/>
                <a:tableStyleId>{FC295914-49D1-4F46-A538-20C49B8B410C}</a:tableStyleId>
              </a:tblPr>
              <a:tblGrid>
                <a:gridCol w="3145875">
                  <a:extLst>
                    <a:ext uri="{9D8B030D-6E8A-4147-A177-3AD203B41FA5}">
                      <a16:colId xmlns:a16="http://schemas.microsoft.com/office/drawing/2014/main" val="20000"/>
                    </a:ext>
                  </a:extLst>
                </a:gridCol>
                <a:gridCol w="449525">
                  <a:extLst>
                    <a:ext uri="{9D8B030D-6E8A-4147-A177-3AD203B41FA5}">
                      <a16:colId xmlns:a16="http://schemas.microsoft.com/office/drawing/2014/main" val="20001"/>
                    </a:ext>
                  </a:extLst>
                </a:gridCol>
                <a:gridCol w="3255000">
                  <a:extLst>
                    <a:ext uri="{9D8B030D-6E8A-4147-A177-3AD203B41FA5}">
                      <a16:colId xmlns:a16="http://schemas.microsoft.com/office/drawing/2014/main" val="20002"/>
                    </a:ext>
                  </a:extLst>
                </a:gridCol>
                <a:gridCol w="449525">
                  <a:extLst>
                    <a:ext uri="{9D8B030D-6E8A-4147-A177-3AD203B41FA5}">
                      <a16:colId xmlns:a16="http://schemas.microsoft.com/office/drawing/2014/main" val="20003"/>
                    </a:ext>
                  </a:extLst>
                </a:gridCol>
                <a:gridCol w="3120425">
                  <a:extLst>
                    <a:ext uri="{9D8B030D-6E8A-4147-A177-3AD203B41FA5}">
                      <a16:colId xmlns:a16="http://schemas.microsoft.com/office/drawing/2014/main" val="20004"/>
                    </a:ext>
                  </a:extLst>
                </a:gridCol>
              </a:tblGrid>
              <a:tr h="626975">
                <a:tc>
                  <a:txBody>
                    <a:bodyPr/>
                    <a:lstStyle/>
                    <a:p>
                      <a:pPr marL="0" lvl="0" indent="0" algn="ctr" rtl="0">
                        <a:lnSpc>
                          <a:spcPct val="115000"/>
                        </a:lnSpc>
                        <a:spcBef>
                          <a:spcPts val="700"/>
                        </a:spcBef>
                        <a:spcAft>
                          <a:spcPts val="300"/>
                        </a:spcAft>
                        <a:buClr>
                          <a:schemeClr val="dk1"/>
                        </a:buClr>
                        <a:buSzPts val="1100"/>
                        <a:buFont typeface="Arial"/>
                        <a:buNone/>
                      </a:pPr>
                      <a:r>
                        <a:rPr lang="en-US" sz="1600" b="1">
                          <a:solidFill>
                            <a:srgbClr val="44546A"/>
                          </a:solidFill>
                          <a:latin typeface="Montserrat"/>
                          <a:ea typeface="Montserrat"/>
                          <a:cs typeface="Montserrat"/>
                          <a:sym typeface="Montserrat"/>
                        </a:rPr>
                        <a:t>Systems Change Leader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NJTSS-ER Facilitator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Content Experts</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40782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 oversee process for:</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Reviewing the NJTSS-ER Component Overviews;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Evaluating district capacity and receptivity to this work;</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Problem solving ways for improving district capacity and receptivity to this work; and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Training essential personnel for foundational knowledge building</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Collaborate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identify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for implementing key actions;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Facilitate NJTSS-ER meetings using NJTSS-ER Meeting Protocols;</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Monitor completion of the NJTSS-ER Action Plan and coordinate regularly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manage progress of key actions and deliverables;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Identify training needs for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to build content expertise</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Must have expertise in:</a:t>
                      </a:r>
                      <a:endParaRPr sz="1200" b="1">
                        <a:solidFill>
                          <a:srgbClr val="44546A"/>
                        </a:solidFill>
                        <a:latin typeface="Montserrat"/>
                        <a:ea typeface="Montserrat"/>
                        <a:cs typeface="Montserrat"/>
                        <a:sym typeface="Montserrat"/>
                      </a:endParaRPr>
                    </a:p>
                    <a:p>
                      <a:pPr marL="60960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The function and purpose of early reading assessments;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Characteristics of evidence-based skill-focused early-reading instruction;</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Evidence-based practices for assessing and intervening with students both with and without disabilities;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Implementing instructional supports and addressing barriers</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02397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Assistant Superintendent, Director of Curriculum, English Language Arts Supervisor</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English Language Arts Supervisor; Instructional Coach, Reading Specialist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Director of Curriculum, English Language Arts Supervisor, Instructional Coach, Reading Specialist, Classroom Teacher, Interventionist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bl>
          </a:graphicData>
        </a:graphic>
      </p:graphicFrame>
      <p:sp>
        <p:nvSpPr>
          <p:cNvPr id="649" name="Google Shape;649;p81"/>
          <p:cNvSpPr/>
          <p:nvPr/>
        </p:nvSpPr>
        <p:spPr>
          <a:xfrm>
            <a:off x="888967" y="653133"/>
            <a:ext cx="3145500" cy="6321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0" name="Google Shape;650;p81"/>
          <p:cNvSpPr/>
          <p:nvPr/>
        </p:nvSpPr>
        <p:spPr>
          <a:xfrm>
            <a:off x="4496800" y="653133"/>
            <a:ext cx="3242400" cy="6321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1" name="Google Shape;651;p81"/>
          <p:cNvSpPr/>
          <p:nvPr/>
        </p:nvSpPr>
        <p:spPr>
          <a:xfrm>
            <a:off x="8182367" y="653133"/>
            <a:ext cx="3145500" cy="6321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2"/>
          <p:cNvSpPr txBox="1">
            <a:spLocks noGrp="1"/>
          </p:cNvSpPr>
          <p:nvPr>
            <p:ph type="title"/>
          </p:nvPr>
        </p:nvSpPr>
        <p:spPr>
          <a:xfrm>
            <a:off x="730800" y="984967"/>
            <a:ext cx="10962900" cy="10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Selecting Leadership Team Members</a:t>
            </a:r>
            <a:endParaRPr/>
          </a:p>
        </p:txBody>
      </p:sp>
      <p:graphicFrame>
        <p:nvGraphicFramePr>
          <p:cNvPr id="658" name="Google Shape;658;p82"/>
          <p:cNvGraphicFramePr/>
          <p:nvPr/>
        </p:nvGraphicFramePr>
        <p:xfrm>
          <a:off x="888950" y="658327"/>
          <a:ext cx="3000000" cy="3000000"/>
        </p:xfrm>
        <a:graphic>
          <a:graphicData uri="http://schemas.openxmlformats.org/drawingml/2006/table">
            <a:tbl>
              <a:tblPr>
                <a:noFill/>
                <a:tableStyleId>{FC295914-49D1-4F46-A538-20C49B8B410C}</a:tableStyleId>
              </a:tblPr>
              <a:tblGrid>
                <a:gridCol w="3145875">
                  <a:extLst>
                    <a:ext uri="{9D8B030D-6E8A-4147-A177-3AD203B41FA5}">
                      <a16:colId xmlns:a16="http://schemas.microsoft.com/office/drawing/2014/main" val="20000"/>
                    </a:ext>
                  </a:extLst>
                </a:gridCol>
                <a:gridCol w="449525">
                  <a:extLst>
                    <a:ext uri="{9D8B030D-6E8A-4147-A177-3AD203B41FA5}">
                      <a16:colId xmlns:a16="http://schemas.microsoft.com/office/drawing/2014/main" val="20001"/>
                    </a:ext>
                  </a:extLst>
                </a:gridCol>
                <a:gridCol w="3255000">
                  <a:extLst>
                    <a:ext uri="{9D8B030D-6E8A-4147-A177-3AD203B41FA5}">
                      <a16:colId xmlns:a16="http://schemas.microsoft.com/office/drawing/2014/main" val="20002"/>
                    </a:ext>
                  </a:extLst>
                </a:gridCol>
                <a:gridCol w="449525">
                  <a:extLst>
                    <a:ext uri="{9D8B030D-6E8A-4147-A177-3AD203B41FA5}">
                      <a16:colId xmlns:a16="http://schemas.microsoft.com/office/drawing/2014/main" val="20003"/>
                    </a:ext>
                  </a:extLst>
                </a:gridCol>
                <a:gridCol w="3120425">
                  <a:extLst>
                    <a:ext uri="{9D8B030D-6E8A-4147-A177-3AD203B41FA5}">
                      <a16:colId xmlns:a16="http://schemas.microsoft.com/office/drawing/2014/main" val="20004"/>
                    </a:ext>
                  </a:extLst>
                </a:gridCol>
              </a:tblGrid>
              <a:tr h="626975">
                <a:tc>
                  <a:txBody>
                    <a:bodyPr/>
                    <a:lstStyle/>
                    <a:p>
                      <a:pPr marL="0" lvl="0" indent="0" algn="ctr" rtl="0">
                        <a:lnSpc>
                          <a:spcPct val="115000"/>
                        </a:lnSpc>
                        <a:spcBef>
                          <a:spcPts val="700"/>
                        </a:spcBef>
                        <a:spcAft>
                          <a:spcPts val="300"/>
                        </a:spcAft>
                        <a:buClr>
                          <a:schemeClr val="dk1"/>
                        </a:buClr>
                        <a:buSzPts val="1100"/>
                        <a:buFont typeface="Arial"/>
                        <a:buNone/>
                      </a:pPr>
                      <a:r>
                        <a:rPr lang="en-US" sz="1600" b="1">
                          <a:solidFill>
                            <a:srgbClr val="44546A"/>
                          </a:solidFill>
                          <a:latin typeface="Montserrat"/>
                          <a:ea typeface="Montserrat"/>
                          <a:cs typeface="Montserrat"/>
                          <a:sym typeface="Montserrat"/>
                        </a:rPr>
                        <a:t>Systems Change Leader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NJTSS-ER Facilitator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Content Experts</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40782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 oversee process for:</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Reviewing the NJTSS-ER Component Overviews;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Evaluating district capacity and receptivity to this work;</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Problem solving ways for improving district capacity and receptivity to this work; and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Training essential personnel for foundational knowledge building</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Collaborate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identify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for implementing key actions;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Facilitate NJTSS-ER meetings using NJTSS-ER Meeting Protocols;</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Monitor completion of the NJTSS-ER Action Plan and coordinate regularly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manage progress of key actions and deliverables;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Identify training needs for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to build content expertise</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Must have expertise in:</a:t>
                      </a:r>
                      <a:endParaRPr sz="1200" b="1">
                        <a:solidFill>
                          <a:srgbClr val="44546A"/>
                        </a:solidFill>
                        <a:latin typeface="Montserrat"/>
                        <a:ea typeface="Montserrat"/>
                        <a:cs typeface="Montserrat"/>
                        <a:sym typeface="Montserrat"/>
                      </a:endParaRPr>
                    </a:p>
                    <a:p>
                      <a:pPr marL="60960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The function and purpose of early reading assessments;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Characteristics of evidence-based skill-focused early-reading instruction;</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Evidence-based practices for assessing and intervening with students both with and without disabilities;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Implementing instructional supports and addressing barriers</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02397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Assistant Superintendent, Director of Curriculum, English Language Arts Supervisor</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English Language Arts Supervisor; Instructional Coach, Reading Specialist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Director of Curriculum, English Language Arts Supervisor, Instructional Coach, Reading Specialist, Classroom Teacher, Interventionist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bl>
          </a:graphicData>
        </a:graphic>
      </p:graphicFrame>
      <p:sp>
        <p:nvSpPr>
          <p:cNvPr id="659" name="Google Shape;659;p82"/>
          <p:cNvSpPr/>
          <p:nvPr/>
        </p:nvSpPr>
        <p:spPr>
          <a:xfrm>
            <a:off x="908117" y="1265850"/>
            <a:ext cx="3145500" cy="36576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0" name="Google Shape;660;p82"/>
          <p:cNvSpPr/>
          <p:nvPr/>
        </p:nvSpPr>
        <p:spPr>
          <a:xfrm>
            <a:off x="4496800" y="1285300"/>
            <a:ext cx="3242400" cy="36576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1" name="Google Shape;661;p82"/>
          <p:cNvSpPr/>
          <p:nvPr/>
        </p:nvSpPr>
        <p:spPr>
          <a:xfrm>
            <a:off x="8182367" y="1285300"/>
            <a:ext cx="3145500" cy="3657600"/>
          </a:xfrm>
          <a:prstGeom prst="rect">
            <a:avLst/>
          </a:prstGeom>
          <a:noFill/>
          <a:ln w="762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83"/>
          <p:cNvSpPr txBox="1">
            <a:spLocks noGrp="1"/>
          </p:cNvSpPr>
          <p:nvPr>
            <p:ph type="title"/>
          </p:nvPr>
        </p:nvSpPr>
        <p:spPr>
          <a:xfrm>
            <a:off x="730800" y="984967"/>
            <a:ext cx="10962900" cy="10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Selecting Leadership Team Members</a:t>
            </a:r>
            <a:endParaRPr/>
          </a:p>
        </p:txBody>
      </p:sp>
      <p:graphicFrame>
        <p:nvGraphicFramePr>
          <p:cNvPr id="668" name="Google Shape;668;p83"/>
          <p:cNvGraphicFramePr/>
          <p:nvPr/>
        </p:nvGraphicFramePr>
        <p:xfrm>
          <a:off x="888950" y="658327"/>
          <a:ext cx="3000000" cy="3000000"/>
        </p:xfrm>
        <a:graphic>
          <a:graphicData uri="http://schemas.openxmlformats.org/drawingml/2006/table">
            <a:tbl>
              <a:tblPr>
                <a:noFill/>
                <a:tableStyleId>{FC295914-49D1-4F46-A538-20C49B8B410C}</a:tableStyleId>
              </a:tblPr>
              <a:tblGrid>
                <a:gridCol w="3145875">
                  <a:extLst>
                    <a:ext uri="{9D8B030D-6E8A-4147-A177-3AD203B41FA5}">
                      <a16:colId xmlns:a16="http://schemas.microsoft.com/office/drawing/2014/main" val="20000"/>
                    </a:ext>
                  </a:extLst>
                </a:gridCol>
                <a:gridCol w="449525">
                  <a:extLst>
                    <a:ext uri="{9D8B030D-6E8A-4147-A177-3AD203B41FA5}">
                      <a16:colId xmlns:a16="http://schemas.microsoft.com/office/drawing/2014/main" val="20001"/>
                    </a:ext>
                  </a:extLst>
                </a:gridCol>
                <a:gridCol w="3255000">
                  <a:extLst>
                    <a:ext uri="{9D8B030D-6E8A-4147-A177-3AD203B41FA5}">
                      <a16:colId xmlns:a16="http://schemas.microsoft.com/office/drawing/2014/main" val="20002"/>
                    </a:ext>
                  </a:extLst>
                </a:gridCol>
                <a:gridCol w="449525">
                  <a:extLst>
                    <a:ext uri="{9D8B030D-6E8A-4147-A177-3AD203B41FA5}">
                      <a16:colId xmlns:a16="http://schemas.microsoft.com/office/drawing/2014/main" val="20003"/>
                    </a:ext>
                  </a:extLst>
                </a:gridCol>
                <a:gridCol w="3120425">
                  <a:extLst>
                    <a:ext uri="{9D8B030D-6E8A-4147-A177-3AD203B41FA5}">
                      <a16:colId xmlns:a16="http://schemas.microsoft.com/office/drawing/2014/main" val="20004"/>
                    </a:ext>
                  </a:extLst>
                </a:gridCol>
              </a:tblGrid>
              <a:tr h="626975">
                <a:tc>
                  <a:txBody>
                    <a:bodyPr/>
                    <a:lstStyle/>
                    <a:p>
                      <a:pPr marL="0" lvl="0" indent="0" algn="ctr" rtl="0">
                        <a:lnSpc>
                          <a:spcPct val="115000"/>
                        </a:lnSpc>
                        <a:spcBef>
                          <a:spcPts val="700"/>
                        </a:spcBef>
                        <a:spcAft>
                          <a:spcPts val="300"/>
                        </a:spcAft>
                        <a:buClr>
                          <a:schemeClr val="dk1"/>
                        </a:buClr>
                        <a:buSzPts val="1100"/>
                        <a:buFont typeface="Arial"/>
                        <a:buNone/>
                      </a:pPr>
                      <a:r>
                        <a:rPr lang="en-US" sz="1600" b="1">
                          <a:solidFill>
                            <a:srgbClr val="44546A"/>
                          </a:solidFill>
                          <a:latin typeface="Montserrat"/>
                          <a:ea typeface="Montserrat"/>
                          <a:cs typeface="Montserrat"/>
                          <a:sym typeface="Montserrat"/>
                        </a:rPr>
                        <a:t>Systems Change Leader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NJTSS-ER Facilitator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Content Experts</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40782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 oversee process for:</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Reviewing the NJTSS-ER Component Overviews;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Evaluating district capacity and receptivity to this work;</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Problem solving ways for improving district capacity and receptivity to this work; and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Training essential personnel for foundational knowledge building</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Collaborate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identify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for implementing key actions;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Facilitate NJTSS-ER meetings using NJTSS-ER Meeting Protocols;</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Monitor completion of the NJTSS-ER Action Plan and coordinate regularly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manage progress of key actions and deliverables;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Identify training needs for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to build content expertise</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Must have expertise in:</a:t>
                      </a:r>
                      <a:endParaRPr sz="1200" b="1">
                        <a:solidFill>
                          <a:srgbClr val="44546A"/>
                        </a:solidFill>
                        <a:latin typeface="Montserrat"/>
                        <a:ea typeface="Montserrat"/>
                        <a:cs typeface="Montserrat"/>
                        <a:sym typeface="Montserrat"/>
                      </a:endParaRPr>
                    </a:p>
                    <a:p>
                      <a:pPr marL="60960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The function and purpose of early reading assessments;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Characteristics of evidence-based skill-focused early-reading instruction;</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Evidence-based practices for assessing and intervening with students both with and without disabilities;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Implementing instructional supports and addressing barriers</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02397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Assistant Superintendent, Director of Curriculum, English Language Arts Supervisor</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English Language Arts Supervisor; Instructional Coach, Reading Specialist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Director of Curriculum, English Language Arts Supervisor, Instructional Coach, Reading Specialist, Classroom Teacher, Interventionist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bl>
          </a:graphicData>
        </a:graphic>
      </p:graphicFrame>
      <p:sp>
        <p:nvSpPr>
          <p:cNvPr id="669" name="Google Shape;669;p83"/>
          <p:cNvSpPr/>
          <p:nvPr/>
        </p:nvSpPr>
        <p:spPr>
          <a:xfrm>
            <a:off x="2061067" y="5933233"/>
            <a:ext cx="606300" cy="497700"/>
          </a:xfrm>
          <a:prstGeom prst="upArrow">
            <a:avLst>
              <a:gd name="adj1" fmla="val 50000"/>
              <a:gd name="adj2" fmla="val 50000"/>
            </a:avLst>
          </a:prstGeom>
          <a:solidFill>
            <a:srgbClr val="00B0F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0" name="Google Shape;670;p83"/>
          <p:cNvSpPr/>
          <p:nvPr/>
        </p:nvSpPr>
        <p:spPr>
          <a:xfrm>
            <a:off x="5795950" y="5933233"/>
            <a:ext cx="606300" cy="497700"/>
          </a:xfrm>
          <a:prstGeom prst="upArrow">
            <a:avLst>
              <a:gd name="adj1" fmla="val 50000"/>
              <a:gd name="adj2" fmla="val 50000"/>
            </a:avLst>
          </a:prstGeom>
          <a:solidFill>
            <a:srgbClr val="00B0F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1" name="Google Shape;671;p83"/>
          <p:cNvSpPr/>
          <p:nvPr/>
        </p:nvSpPr>
        <p:spPr>
          <a:xfrm>
            <a:off x="9530850" y="5933233"/>
            <a:ext cx="606300" cy="497700"/>
          </a:xfrm>
          <a:prstGeom prst="upArrow">
            <a:avLst>
              <a:gd name="adj1" fmla="val 50000"/>
              <a:gd name="adj2" fmla="val 50000"/>
            </a:avLst>
          </a:prstGeom>
          <a:solidFill>
            <a:srgbClr val="00B0F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4"/>
          <p:cNvSpPr txBox="1">
            <a:spLocks noGrp="1"/>
          </p:cNvSpPr>
          <p:nvPr>
            <p:ph type="title"/>
          </p:nvPr>
        </p:nvSpPr>
        <p:spPr>
          <a:xfrm>
            <a:off x="730800" y="984967"/>
            <a:ext cx="10962900" cy="10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Selecting Leadership Team Members</a:t>
            </a:r>
            <a:endParaRPr/>
          </a:p>
        </p:txBody>
      </p:sp>
      <p:graphicFrame>
        <p:nvGraphicFramePr>
          <p:cNvPr id="678" name="Google Shape;678;p84"/>
          <p:cNvGraphicFramePr/>
          <p:nvPr/>
        </p:nvGraphicFramePr>
        <p:xfrm>
          <a:off x="888950" y="658327"/>
          <a:ext cx="3000000" cy="3000000"/>
        </p:xfrm>
        <a:graphic>
          <a:graphicData uri="http://schemas.openxmlformats.org/drawingml/2006/table">
            <a:tbl>
              <a:tblPr>
                <a:noFill/>
                <a:tableStyleId>{FC295914-49D1-4F46-A538-20C49B8B410C}</a:tableStyleId>
              </a:tblPr>
              <a:tblGrid>
                <a:gridCol w="3145875">
                  <a:extLst>
                    <a:ext uri="{9D8B030D-6E8A-4147-A177-3AD203B41FA5}">
                      <a16:colId xmlns:a16="http://schemas.microsoft.com/office/drawing/2014/main" val="20000"/>
                    </a:ext>
                  </a:extLst>
                </a:gridCol>
                <a:gridCol w="449525">
                  <a:extLst>
                    <a:ext uri="{9D8B030D-6E8A-4147-A177-3AD203B41FA5}">
                      <a16:colId xmlns:a16="http://schemas.microsoft.com/office/drawing/2014/main" val="20001"/>
                    </a:ext>
                  </a:extLst>
                </a:gridCol>
                <a:gridCol w="3255000">
                  <a:extLst>
                    <a:ext uri="{9D8B030D-6E8A-4147-A177-3AD203B41FA5}">
                      <a16:colId xmlns:a16="http://schemas.microsoft.com/office/drawing/2014/main" val="20002"/>
                    </a:ext>
                  </a:extLst>
                </a:gridCol>
                <a:gridCol w="449525">
                  <a:extLst>
                    <a:ext uri="{9D8B030D-6E8A-4147-A177-3AD203B41FA5}">
                      <a16:colId xmlns:a16="http://schemas.microsoft.com/office/drawing/2014/main" val="20003"/>
                    </a:ext>
                  </a:extLst>
                </a:gridCol>
                <a:gridCol w="3120425">
                  <a:extLst>
                    <a:ext uri="{9D8B030D-6E8A-4147-A177-3AD203B41FA5}">
                      <a16:colId xmlns:a16="http://schemas.microsoft.com/office/drawing/2014/main" val="20004"/>
                    </a:ext>
                  </a:extLst>
                </a:gridCol>
              </a:tblGrid>
              <a:tr h="626975">
                <a:tc>
                  <a:txBody>
                    <a:bodyPr/>
                    <a:lstStyle/>
                    <a:p>
                      <a:pPr marL="0" lvl="0" indent="0" algn="ctr" rtl="0">
                        <a:lnSpc>
                          <a:spcPct val="115000"/>
                        </a:lnSpc>
                        <a:spcBef>
                          <a:spcPts val="700"/>
                        </a:spcBef>
                        <a:spcAft>
                          <a:spcPts val="300"/>
                        </a:spcAft>
                        <a:buClr>
                          <a:schemeClr val="dk1"/>
                        </a:buClr>
                        <a:buSzPts val="1100"/>
                        <a:buFont typeface="Arial"/>
                        <a:buNone/>
                      </a:pPr>
                      <a:r>
                        <a:rPr lang="en-US" sz="1600" b="1">
                          <a:solidFill>
                            <a:srgbClr val="44546A"/>
                          </a:solidFill>
                          <a:latin typeface="Montserrat"/>
                          <a:ea typeface="Montserrat"/>
                          <a:cs typeface="Montserrat"/>
                          <a:sym typeface="Montserrat"/>
                        </a:rPr>
                        <a:t>Systems Change Leader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NJTSS-ER Facilitator</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600" b="1">
                          <a:solidFill>
                            <a:srgbClr val="44546A"/>
                          </a:solidFill>
                          <a:latin typeface="Montserrat"/>
                          <a:ea typeface="Montserrat"/>
                          <a:cs typeface="Montserrat"/>
                          <a:sym typeface="Montserrat"/>
                        </a:rPr>
                        <a:t>Content Experts</a:t>
                      </a:r>
                      <a:endParaRPr sz="1600" b="1">
                        <a:solidFill>
                          <a:srgbClr val="44546A"/>
                        </a:solidFill>
                        <a:latin typeface="Montserrat"/>
                        <a:ea typeface="Montserrat"/>
                        <a:cs typeface="Montserrat"/>
                        <a:sym typeface="Montserrat"/>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40782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 oversee process for:</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Reviewing the NJTSS-ER Component Overviews;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Evaluating district capacity and receptivity to this work;</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Problem solving ways for improving district capacity and receptivity to this work; and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Training essential personnel for foundational knowledge building</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Has authority to:</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Collaborate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identify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for implementing key actions;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Facilitate NJTSS-ER meetings using NJTSS-ER Meeting Protocols;</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Monitor completion of the NJTSS-ER Action Plan and coordinate regularly with the </a:t>
                      </a:r>
                      <a:r>
                        <a:rPr lang="en-US" sz="1200" i="1">
                          <a:solidFill>
                            <a:srgbClr val="44546A"/>
                          </a:solidFill>
                          <a:latin typeface="Montserrat"/>
                          <a:ea typeface="Montserrat"/>
                          <a:cs typeface="Montserrat"/>
                          <a:sym typeface="Montserrat"/>
                        </a:rPr>
                        <a:t>Systems Change Leader</a:t>
                      </a:r>
                      <a:r>
                        <a:rPr lang="en-US" sz="1200">
                          <a:solidFill>
                            <a:srgbClr val="44546A"/>
                          </a:solidFill>
                          <a:latin typeface="Montserrat"/>
                          <a:ea typeface="Montserrat"/>
                          <a:cs typeface="Montserrat"/>
                          <a:sym typeface="Montserrat"/>
                        </a:rPr>
                        <a:t> to manage progress of key actions and deliverables;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Identify training needs for </a:t>
                      </a:r>
                      <a:r>
                        <a:rPr lang="en-US" sz="1200" i="1">
                          <a:solidFill>
                            <a:srgbClr val="44546A"/>
                          </a:solidFill>
                          <a:latin typeface="Montserrat"/>
                          <a:ea typeface="Montserrat"/>
                          <a:cs typeface="Montserrat"/>
                          <a:sym typeface="Montserrat"/>
                        </a:rPr>
                        <a:t>Content Experts</a:t>
                      </a:r>
                      <a:r>
                        <a:rPr lang="en-US" sz="1200">
                          <a:solidFill>
                            <a:srgbClr val="44546A"/>
                          </a:solidFill>
                          <a:latin typeface="Montserrat"/>
                          <a:ea typeface="Montserrat"/>
                          <a:cs typeface="Montserrat"/>
                          <a:sym typeface="Montserrat"/>
                        </a:rPr>
                        <a:t> to build content expertise</a:t>
                      </a:r>
                      <a:endParaRPr sz="1200" b="1">
                        <a:solidFill>
                          <a:srgbClr val="44546A"/>
                        </a:solidFill>
                        <a:latin typeface="Montserrat"/>
                        <a:ea typeface="Montserrat"/>
                        <a:cs typeface="Montserrat"/>
                        <a:sym typeface="Montserrat"/>
                      </a:endParaRPr>
                    </a:p>
                    <a:p>
                      <a:pPr marL="0" lvl="0" indent="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Must have expertise in:</a:t>
                      </a:r>
                      <a:endParaRPr sz="1200" b="1">
                        <a:solidFill>
                          <a:srgbClr val="44546A"/>
                        </a:solidFill>
                        <a:latin typeface="Montserrat"/>
                        <a:ea typeface="Montserrat"/>
                        <a:cs typeface="Montserrat"/>
                        <a:sym typeface="Montserrat"/>
                      </a:endParaRPr>
                    </a:p>
                    <a:p>
                      <a:pPr marL="609600" lvl="0" indent="0" algn="l" rtl="0">
                        <a:spcBef>
                          <a:spcPts val="0"/>
                        </a:spcBef>
                        <a:spcAft>
                          <a:spcPts val="0"/>
                        </a:spcAft>
                        <a:buNone/>
                      </a:pP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The function and purpose of early reading assessments; </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Characteristics of evidence-based skill-focused early-reading instruction;</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Evidence-based practices for assessing and intervening with students both with and without disabilities; and</a:t>
                      </a:r>
                      <a:endParaRPr sz="1200">
                        <a:solidFill>
                          <a:srgbClr val="44546A"/>
                        </a:solidFill>
                        <a:latin typeface="Montserrat"/>
                        <a:ea typeface="Montserrat"/>
                        <a:cs typeface="Montserrat"/>
                        <a:sym typeface="Montserrat"/>
                      </a:endParaRPr>
                    </a:p>
                    <a:p>
                      <a:pPr marL="609600" lvl="0" indent="-381000" algn="l" rtl="0">
                        <a:spcBef>
                          <a:spcPts val="0"/>
                        </a:spcBef>
                        <a:spcAft>
                          <a:spcPts val="0"/>
                        </a:spcAft>
                        <a:buClr>
                          <a:srgbClr val="44546A"/>
                        </a:buClr>
                        <a:buSzPts val="1200"/>
                        <a:buFont typeface="Montserrat"/>
                        <a:buChar char="●"/>
                      </a:pPr>
                      <a:r>
                        <a:rPr lang="en-US" sz="1200">
                          <a:solidFill>
                            <a:srgbClr val="44546A"/>
                          </a:solidFill>
                          <a:latin typeface="Montserrat"/>
                          <a:ea typeface="Montserrat"/>
                          <a:cs typeface="Montserrat"/>
                          <a:sym typeface="Montserrat"/>
                        </a:rPr>
                        <a:t>Implementing instructional supports and addressing barriers</a:t>
                      </a: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023975">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Assistant Superintendent, Director of Curriculum, </a:t>
                      </a:r>
                      <a:r>
                        <a:rPr lang="en-US" sz="1200">
                          <a:solidFill>
                            <a:srgbClr val="00B0F0"/>
                          </a:solidFill>
                          <a:latin typeface="Montserrat"/>
                          <a:ea typeface="Montserrat"/>
                          <a:cs typeface="Montserrat"/>
                          <a:sym typeface="Montserrat"/>
                        </a:rPr>
                        <a:t>English Language Arts Supervisor</a:t>
                      </a:r>
                      <a:endParaRPr sz="1200" b="1">
                        <a:solidFill>
                          <a:srgbClr val="00B0F0"/>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00B0F0"/>
                          </a:solidFill>
                          <a:latin typeface="Montserrat"/>
                          <a:ea typeface="Montserrat"/>
                          <a:cs typeface="Montserrat"/>
                          <a:sym typeface="Montserrat"/>
                        </a:rPr>
                        <a:t>English Language Arts Supervisor</a:t>
                      </a:r>
                      <a:r>
                        <a:rPr lang="en-US" sz="1200">
                          <a:solidFill>
                            <a:srgbClr val="44546A"/>
                          </a:solidFill>
                          <a:latin typeface="Montserrat"/>
                          <a:ea typeface="Montserrat"/>
                          <a:cs typeface="Montserrat"/>
                          <a:sym typeface="Montserrat"/>
                        </a:rPr>
                        <a:t>; Instructional Coach, Reading Specialist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tc>
                  <a:txBody>
                    <a:bodyPr/>
                    <a:lstStyle/>
                    <a:p>
                      <a:pPr marL="457200" lvl="0" indent="-215900" algn="l" rtl="0">
                        <a:spcBef>
                          <a:spcPts val="0"/>
                        </a:spcBef>
                        <a:spcAft>
                          <a:spcPts val="0"/>
                        </a:spcAft>
                        <a:buNone/>
                      </a:pPr>
                      <a:endParaRPr sz="1200">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b="1">
                          <a:solidFill>
                            <a:srgbClr val="44546A"/>
                          </a:solidFill>
                          <a:latin typeface="Montserrat"/>
                          <a:ea typeface="Montserrat"/>
                          <a:cs typeface="Montserrat"/>
                          <a:sym typeface="Montserrat"/>
                        </a:rPr>
                        <a:t>Examples: </a:t>
                      </a:r>
                      <a:r>
                        <a:rPr lang="en-US" sz="1200">
                          <a:solidFill>
                            <a:srgbClr val="44546A"/>
                          </a:solidFill>
                          <a:latin typeface="Montserrat"/>
                          <a:ea typeface="Montserrat"/>
                          <a:cs typeface="Montserrat"/>
                          <a:sym typeface="Montserrat"/>
                        </a:rPr>
                        <a:t>Director of Curriculum, </a:t>
                      </a:r>
                      <a:r>
                        <a:rPr lang="en-US" sz="1200">
                          <a:solidFill>
                            <a:srgbClr val="00B0F0"/>
                          </a:solidFill>
                          <a:latin typeface="Montserrat"/>
                          <a:ea typeface="Montserrat"/>
                          <a:cs typeface="Montserrat"/>
                          <a:sym typeface="Montserrat"/>
                        </a:rPr>
                        <a:t>English Language Arts Supervisor</a:t>
                      </a:r>
                      <a:r>
                        <a:rPr lang="en-US" sz="1200">
                          <a:solidFill>
                            <a:srgbClr val="44546A"/>
                          </a:solidFill>
                          <a:latin typeface="Montserrat"/>
                          <a:ea typeface="Montserrat"/>
                          <a:cs typeface="Montserrat"/>
                          <a:sym typeface="Montserrat"/>
                        </a:rPr>
                        <a:t>, Instructional Coach, Reading Specialist, Classroom Teacher, Interventionist</a:t>
                      </a:r>
                      <a:endParaRPr sz="1200" b="1">
                        <a:solidFill>
                          <a:srgbClr val="44546A"/>
                        </a:solidFill>
                        <a:latin typeface="Montserrat"/>
                        <a:ea typeface="Montserrat"/>
                        <a:cs typeface="Montserrat"/>
                        <a:sym typeface="Montserrat"/>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E4B74"/>
        </a:solidFill>
        <a:effectLst/>
      </p:bgPr>
    </p:bg>
    <p:spTree>
      <p:nvGrpSpPr>
        <p:cNvPr id="1" name="Shape 682"/>
        <p:cNvGrpSpPr/>
        <p:nvPr/>
      </p:nvGrpSpPr>
      <p:grpSpPr>
        <a:xfrm>
          <a:off x="0" y="0"/>
          <a:ext cx="0" cy="0"/>
          <a:chOff x="0" y="0"/>
          <a:chExt cx="0" cy="0"/>
        </a:xfrm>
      </p:grpSpPr>
      <p:sp>
        <p:nvSpPr>
          <p:cNvPr id="683" name="Google Shape;683;p85"/>
          <p:cNvSpPr txBox="1">
            <a:spLocks noGrp="1"/>
          </p:cNvSpPr>
          <p:nvPr>
            <p:ph type="title"/>
          </p:nvPr>
        </p:nvSpPr>
        <p:spPr>
          <a:xfrm>
            <a:off x="933204" y="270555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Montserrat"/>
              <a:buNone/>
            </a:pPr>
            <a:r>
              <a:rPr lang="en-US" sz="5500" b="1">
                <a:solidFill>
                  <a:schemeClr val="lt1"/>
                </a:solidFill>
                <a:latin typeface="Montserrat"/>
                <a:ea typeface="Montserrat"/>
                <a:cs typeface="Montserrat"/>
                <a:sym typeface="Montserrat"/>
              </a:rPr>
              <a:t>NJTSS-ER Roadmap</a:t>
            </a:r>
            <a:endParaRPr sz="55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aphicFrame>
        <p:nvGraphicFramePr>
          <p:cNvPr id="688" name="Google Shape;688;p86"/>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89" name="Google Shape;689;p86"/>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sp>
        <p:nvSpPr>
          <p:cNvPr id="690" name="Google Shape;690;p86"/>
          <p:cNvSpPr/>
          <p:nvPr/>
        </p:nvSpPr>
        <p:spPr>
          <a:xfrm>
            <a:off x="277700" y="1878000"/>
            <a:ext cx="752400" cy="41451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aphicFrame>
        <p:nvGraphicFramePr>
          <p:cNvPr id="695" name="Google Shape;695;p87"/>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96" name="Google Shape;696;p87"/>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sp>
        <p:nvSpPr>
          <p:cNvPr id="697" name="Google Shape;697;p87"/>
          <p:cNvSpPr/>
          <p:nvPr/>
        </p:nvSpPr>
        <p:spPr>
          <a:xfrm>
            <a:off x="1030125" y="1116000"/>
            <a:ext cx="10869600" cy="7620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aphicFrame>
        <p:nvGraphicFramePr>
          <p:cNvPr id="702" name="Google Shape;702;p88"/>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03" name="Google Shape;703;p88"/>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sp>
        <p:nvSpPr>
          <p:cNvPr id="704" name="Google Shape;704;p88"/>
          <p:cNvSpPr/>
          <p:nvPr/>
        </p:nvSpPr>
        <p:spPr>
          <a:xfrm>
            <a:off x="277700" y="1878000"/>
            <a:ext cx="11622000" cy="10365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B74"/>
        </a:solidFill>
        <a:effectLst/>
      </p:bgPr>
    </p:bg>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933204" y="2705554"/>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80000"/>
              <a:buFont typeface="Montserrat"/>
              <a:buNone/>
            </a:pPr>
            <a:r>
              <a:rPr lang="en-US" sz="5500" b="1">
                <a:solidFill>
                  <a:schemeClr val="lt1"/>
                </a:solidFill>
                <a:latin typeface="Montserrat"/>
                <a:ea typeface="Montserrat"/>
                <a:cs typeface="Montserrat"/>
                <a:sym typeface="Montserrat"/>
              </a:rPr>
              <a:t>NJTSS-ER Framework </a:t>
            </a:r>
            <a:endParaRPr sz="5500" b="1">
              <a:solidFill>
                <a:schemeClr val="lt1"/>
              </a:solidFill>
              <a:latin typeface="Montserrat"/>
              <a:ea typeface="Montserrat"/>
              <a:cs typeface="Montserrat"/>
              <a:sym typeface="Montserrat"/>
            </a:endParaRPr>
          </a:p>
          <a:p>
            <a:pPr marL="0" lvl="0" indent="0" algn="ctr" rtl="0">
              <a:lnSpc>
                <a:spcPct val="90000"/>
              </a:lnSpc>
              <a:spcBef>
                <a:spcPts val="0"/>
              </a:spcBef>
              <a:spcAft>
                <a:spcPts val="0"/>
              </a:spcAft>
              <a:buClr>
                <a:schemeClr val="lt1"/>
              </a:buClr>
              <a:buSzPct val="80000"/>
              <a:buFont typeface="Montserrat"/>
              <a:buNone/>
            </a:pPr>
            <a:r>
              <a:rPr lang="en-US" sz="5500" b="1">
                <a:solidFill>
                  <a:schemeClr val="lt1"/>
                </a:solidFill>
                <a:latin typeface="Montserrat"/>
                <a:ea typeface="Montserrat"/>
                <a:cs typeface="Montserrat"/>
                <a:sym typeface="Montserrat"/>
              </a:rPr>
              <a:t>Overview</a:t>
            </a:r>
            <a:endParaRPr sz="5500" b="1">
              <a:solidFill>
                <a:schemeClr val="lt1"/>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9"/>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graphicFrame>
        <p:nvGraphicFramePr>
          <p:cNvPr id="710" name="Google Shape;710;p89"/>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11" name="Google Shape;711;p89"/>
          <p:cNvSpPr/>
          <p:nvPr/>
        </p:nvSpPr>
        <p:spPr>
          <a:xfrm>
            <a:off x="277700" y="2892133"/>
            <a:ext cx="11622000" cy="10365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90"/>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graphicFrame>
        <p:nvGraphicFramePr>
          <p:cNvPr id="717" name="Google Shape;717;p90"/>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18" name="Google Shape;718;p90"/>
          <p:cNvSpPr/>
          <p:nvPr/>
        </p:nvSpPr>
        <p:spPr>
          <a:xfrm>
            <a:off x="277700" y="3950667"/>
            <a:ext cx="11622000" cy="10365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91"/>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graphicFrame>
        <p:nvGraphicFramePr>
          <p:cNvPr id="724" name="Google Shape;724;p91"/>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25" name="Google Shape;725;p91"/>
          <p:cNvSpPr/>
          <p:nvPr/>
        </p:nvSpPr>
        <p:spPr>
          <a:xfrm>
            <a:off x="277700" y="4987000"/>
            <a:ext cx="11622000" cy="10365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2"/>
          <p:cNvSpPr txBox="1">
            <a:spLocks noGrp="1"/>
          </p:cNvSpPr>
          <p:nvPr>
            <p:ph type="title"/>
          </p:nvPr>
        </p:nvSpPr>
        <p:spPr>
          <a:xfrm>
            <a:off x="657867" y="29067"/>
            <a:ext cx="15208500" cy="10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NJTSS-ER Roadmap</a:t>
            </a:r>
            <a:endParaRPr b="1"/>
          </a:p>
        </p:txBody>
      </p:sp>
      <p:graphicFrame>
        <p:nvGraphicFramePr>
          <p:cNvPr id="731" name="Google Shape;731;p92"/>
          <p:cNvGraphicFramePr/>
          <p:nvPr/>
        </p:nvGraphicFramePr>
        <p:xfrm>
          <a:off x="277692" y="1112517"/>
          <a:ext cx="3000000" cy="3000000"/>
        </p:xfrm>
        <a:graphic>
          <a:graphicData uri="http://schemas.openxmlformats.org/drawingml/2006/table">
            <a:tbl>
              <a:tblPr>
                <a:noFill/>
                <a:tableStyleId>{FC295914-49D1-4F46-A538-20C49B8B410C}</a:tableStyleId>
              </a:tblPr>
              <a:tblGrid>
                <a:gridCol w="75242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1898325">
                  <a:extLst>
                    <a:ext uri="{9D8B030D-6E8A-4147-A177-3AD203B41FA5}">
                      <a16:colId xmlns:a16="http://schemas.microsoft.com/office/drawing/2014/main" val="20002"/>
                    </a:ext>
                  </a:extLst>
                </a:gridCol>
                <a:gridCol w="1898325">
                  <a:extLst>
                    <a:ext uri="{9D8B030D-6E8A-4147-A177-3AD203B41FA5}">
                      <a16:colId xmlns:a16="http://schemas.microsoft.com/office/drawing/2014/main" val="20003"/>
                    </a:ext>
                  </a:extLst>
                </a:gridCol>
                <a:gridCol w="1898325">
                  <a:extLst>
                    <a:ext uri="{9D8B030D-6E8A-4147-A177-3AD203B41FA5}">
                      <a16:colId xmlns:a16="http://schemas.microsoft.com/office/drawing/2014/main" val="20004"/>
                    </a:ext>
                  </a:extLst>
                </a:gridCol>
                <a:gridCol w="1644725">
                  <a:extLst>
                    <a:ext uri="{9D8B030D-6E8A-4147-A177-3AD203B41FA5}">
                      <a16:colId xmlns:a16="http://schemas.microsoft.com/office/drawing/2014/main" val="20005"/>
                    </a:ext>
                  </a:extLst>
                </a:gridCol>
                <a:gridCol w="1644725">
                  <a:extLst>
                    <a:ext uri="{9D8B030D-6E8A-4147-A177-3AD203B41FA5}">
                      <a16:colId xmlns:a16="http://schemas.microsoft.com/office/drawing/2014/main" val="20006"/>
                    </a:ext>
                  </a:extLst>
                </a:gridCol>
              </a:tblGrid>
              <a:tr h="765475">
                <a:tc>
                  <a:txBody>
                    <a:bodyPr/>
                    <a:lstStyle/>
                    <a:p>
                      <a:pPr marL="0" lvl="0" indent="0" algn="ctr" rtl="0">
                        <a:spcBef>
                          <a:spcPts val="0"/>
                        </a:spcBef>
                        <a:spcAft>
                          <a:spcPts val="0"/>
                        </a:spcAft>
                        <a:buNone/>
                      </a:pPr>
                      <a:endParaRPr sz="1500" b="1">
                        <a:solidFill>
                          <a:srgbClr val="424242"/>
                        </a:solidFill>
                        <a:latin typeface="Roboto"/>
                        <a:ea typeface="Roboto"/>
                        <a:cs typeface="Roboto"/>
                        <a:sym typeface="Roboto"/>
                      </a:endParaRPr>
                    </a:p>
                  </a:txBody>
                  <a:tcPr marL="91425" marR="91425" marT="91425" marB="91425">
                    <a:lnL w="19050" cap="flat" cmpd="sng">
                      <a:solidFill>
                        <a:srgbClr val="FFFFFF"/>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24242"/>
                      </a:solidFill>
                      <a:prstDash val="solid"/>
                      <a:round/>
                      <a:headEnd type="none" w="sm" len="sm"/>
                      <a:tailEnd type="none" w="sm" len="sm"/>
                    </a:lnB>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Foundational Knowledge</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Universal Screening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1</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Instruction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Diagnostics</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Tier 2 &amp; 3</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Intervention</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6FA8DC"/>
                    </a:solidFill>
                  </a:tcPr>
                </a:tc>
                <a:tc>
                  <a:txBody>
                    <a:bodyPr/>
                    <a:lstStyle/>
                    <a:p>
                      <a:pPr marL="0" lvl="0" indent="0" algn="ctr" rtl="0">
                        <a:spcBef>
                          <a:spcPts val="0"/>
                        </a:spcBef>
                        <a:spcAft>
                          <a:spcPts val="0"/>
                        </a:spcAft>
                        <a:buNone/>
                      </a:pPr>
                      <a:r>
                        <a:rPr lang="en-US" sz="1300" b="1">
                          <a:solidFill>
                            <a:srgbClr val="424242"/>
                          </a:solidFill>
                          <a:latin typeface="Montserrat"/>
                          <a:ea typeface="Montserrat"/>
                          <a:cs typeface="Montserrat"/>
                          <a:sym typeface="Montserrat"/>
                        </a:rPr>
                        <a:t>Progress</a:t>
                      </a:r>
                      <a:br>
                        <a:rPr lang="en-US" sz="1300" b="1">
                          <a:solidFill>
                            <a:srgbClr val="424242"/>
                          </a:solidFill>
                          <a:latin typeface="Montserrat"/>
                          <a:ea typeface="Montserrat"/>
                          <a:cs typeface="Montserrat"/>
                          <a:sym typeface="Montserrat"/>
                        </a:rPr>
                      </a:br>
                      <a:r>
                        <a:rPr lang="en-US" sz="1300" b="1">
                          <a:solidFill>
                            <a:srgbClr val="424242"/>
                          </a:solidFill>
                          <a:latin typeface="Montserrat"/>
                          <a:ea typeface="Montserrat"/>
                          <a:cs typeface="Montserrat"/>
                          <a:sym typeface="Montserrat"/>
                        </a:rPr>
                        <a:t>Monitoring</a:t>
                      </a:r>
                      <a:endParaRPr sz="1300" b="1">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5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1</a:t>
                      </a:r>
                      <a:endParaRPr sz="31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 Team-Based Early</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Prevention Model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Assessment &amp; Data-Based</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Decision Making</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 Research-Based Priority</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  Early Reading Skills</a:t>
                      </a: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2</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dash"/>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900">
                        <a:latin typeface="Montserrat"/>
                        <a:ea typeface="Montserrat"/>
                        <a:cs typeface="Montserrat"/>
                        <a:sym typeface="Montserrat"/>
                      </a:endParaRPr>
                    </a:p>
                  </a:txBody>
                  <a:tcPr marL="91425" marR="91425" marT="91425" marB="91425">
                    <a:lnL w="19050" cap="flat" cmpd="sng">
                      <a:solidFill>
                        <a:srgbClr val="424242"/>
                      </a:solidFill>
                      <a:prstDash val="dash"/>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r>
                        <a:rPr lang="en-US" sz="3100">
                          <a:solidFill>
                            <a:srgbClr val="424242"/>
                          </a:solidFill>
                          <a:latin typeface="Montserrat"/>
                          <a:ea typeface="Montserrat"/>
                          <a:cs typeface="Montserrat"/>
                          <a:sym typeface="Montserrat"/>
                        </a:rPr>
                        <a:t>3</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853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2: ESTABLISH</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3: INSTALL</a:t>
                      </a:r>
                      <a:br>
                        <a:rPr lang="en-US" sz="900">
                          <a:solidFill>
                            <a:srgbClr val="424242"/>
                          </a:solidFill>
                          <a:latin typeface="Montserrat"/>
                          <a:ea typeface="Montserrat"/>
                          <a:cs typeface="Montserrat"/>
                          <a:sym typeface="Montserrat"/>
                        </a:rPr>
                      </a:b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1: PREPARE</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2: ESTABLISH</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1036325">
                <a:tc>
                  <a:txBody>
                    <a:bodyPr/>
                    <a:lstStyle/>
                    <a:p>
                      <a:pPr marL="0" lvl="0" indent="0" algn="ctr" rtl="0">
                        <a:spcBef>
                          <a:spcPts val="0"/>
                        </a:spcBef>
                        <a:spcAft>
                          <a:spcPts val="0"/>
                        </a:spcAft>
                        <a:buNone/>
                      </a:pPr>
                      <a:r>
                        <a:rPr lang="en-US" sz="1300">
                          <a:solidFill>
                            <a:srgbClr val="424242"/>
                          </a:solidFill>
                          <a:latin typeface="Montserrat"/>
                          <a:ea typeface="Montserrat"/>
                          <a:cs typeface="Montserrat"/>
                          <a:sym typeface="Montserrat"/>
                        </a:rPr>
                        <a:t>Phase</a:t>
                      </a:r>
                      <a:br>
                        <a:rPr lang="en-US" sz="1300">
                          <a:solidFill>
                            <a:srgbClr val="424242"/>
                          </a:solidFill>
                          <a:latin typeface="Montserrat"/>
                          <a:ea typeface="Montserrat"/>
                          <a:cs typeface="Montserrat"/>
                          <a:sym typeface="Montserrat"/>
                        </a:rPr>
                      </a:br>
                      <a:r>
                        <a:rPr lang="en-US" sz="3100">
                          <a:solidFill>
                            <a:srgbClr val="424242"/>
                          </a:solidFill>
                          <a:latin typeface="Montserrat"/>
                          <a:ea typeface="Montserrat"/>
                          <a:cs typeface="Montserrat"/>
                          <a:sym typeface="Montserrat"/>
                        </a:rPr>
                        <a:t>4</a:t>
                      </a:r>
                      <a:endParaRPr sz="1900">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nchor="ctr">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gridSpan="2">
                  <a:txBody>
                    <a:bodyPr/>
                    <a:lstStyle/>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3: INSTALL</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4: IMPLEMENT</a:t>
                      </a:r>
                      <a:endParaRPr sz="900">
                        <a:solidFill>
                          <a:srgbClr val="424242"/>
                        </a:solidFill>
                        <a:latin typeface="Montserrat"/>
                        <a:ea typeface="Montserrat"/>
                        <a:cs typeface="Montserrat"/>
                        <a:sym typeface="Montserrat"/>
                      </a:endParaRPr>
                    </a:p>
                    <a:p>
                      <a:pPr marL="977900" lvl="0" indent="0" algn="l" rtl="0">
                        <a:spcBef>
                          <a:spcPts val="0"/>
                        </a:spcBef>
                        <a:spcAft>
                          <a:spcPts val="0"/>
                        </a:spcAft>
                        <a:buNone/>
                      </a:pPr>
                      <a:r>
                        <a:rPr lang="en-US" sz="900">
                          <a:solidFill>
                            <a:srgbClr val="424242"/>
                          </a:solidFill>
                          <a:latin typeface="Montserrat"/>
                          <a:ea typeface="Montserrat"/>
                          <a:cs typeface="Montserrat"/>
                          <a:sym typeface="Montserrat"/>
                        </a:rPr>
                        <a:t>Stage 5: EVALUATE &amp; REFINE</a:t>
                      </a:r>
                      <a:endParaRPr sz="900">
                        <a:solidFill>
                          <a:srgbClr val="424242"/>
                        </a:solidFill>
                        <a:latin typeface="Montserrat"/>
                        <a:ea typeface="Montserrat"/>
                        <a:cs typeface="Montserrat"/>
                        <a:sym typeface="Montserrat"/>
                      </a:endParaRPr>
                    </a:p>
                  </a:txBody>
                  <a:tcPr marL="91425" marR="91425" marT="91425" marB="91425">
                    <a:lnL w="19050" cap="flat" cmpd="sng">
                      <a:solidFill>
                        <a:srgbClr val="424242"/>
                      </a:solidFill>
                      <a:prstDash val="solid"/>
                      <a:round/>
                      <a:headEnd type="none" w="sm" len="sm"/>
                      <a:tailEnd type="none" w="sm" len="sm"/>
                    </a:lnL>
                    <a:lnR w="19050" cap="flat" cmpd="sng">
                      <a:solidFill>
                        <a:srgbClr val="424242"/>
                      </a:solidFill>
                      <a:prstDash val="solid"/>
                      <a:round/>
                      <a:headEnd type="none" w="sm" len="sm"/>
                      <a:tailEnd type="none" w="sm" len="sm"/>
                    </a:lnR>
                    <a:lnT w="19050" cap="flat" cmpd="sng">
                      <a:solidFill>
                        <a:srgbClr val="424242"/>
                      </a:solidFill>
                      <a:prstDash val="solid"/>
                      <a:round/>
                      <a:headEnd type="none" w="sm" len="sm"/>
                      <a:tailEnd type="none" w="sm" len="sm"/>
                    </a:lnT>
                    <a:lnB w="19050" cap="flat" cmpd="sng">
                      <a:solidFill>
                        <a:srgbClr val="424242"/>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E4B74"/>
        </a:solidFill>
        <a:effectLst/>
      </p:bgPr>
    </p:bg>
    <p:spTree>
      <p:nvGrpSpPr>
        <p:cNvPr id="1" name="Shape 735"/>
        <p:cNvGrpSpPr/>
        <p:nvPr/>
      </p:nvGrpSpPr>
      <p:grpSpPr>
        <a:xfrm>
          <a:off x="0" y="0"/>
          <a:ext cx="0" cy="0"/>
          <a:chOff x="0" y="0"/>
          <a:chExt cx="0" cy="0"/>
        </a:xfrm>
      </p:grpSpPr>
      <p:sp>
        <p:nvSpPr>
          <p:cNvPr id="736" name="Google Shape;736;p93"/>
          <p:cNvSpPr txBox="1">
            <a:spLocks noGrp="1"/>
          </p:cNvSpPr>
          <p:nvPr>
            <p:ph type="title"/>
          </p:nvPr>
        </p:nvSpPr>
        <p:spPr>
          <a:xfrm>
            <a:off x="933204" y="270555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Montserrat"/>
              <a:buNone/>
            </a:pPr>
            <a:r>
              <a:rPr lang="en-US" sz="5500" b="1">
                <a:solidFill>
                  <a:schemeClr val="lt1"/>
                </a:solidFill>
                <a:latin typeface="Montserrat"/>
                <a:ea typeface="Montserrat"/>
                <a:cs typeface="Montserrat"/>
                <a:sym typeface="Montserrat"/>
              </a:rPr>
              <a:t>NJTSS-ER Website</a:t>
            </a:r>
            <a:endParaRPr sz="55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4"/>
          <p:cNvSpPr txBox="1">
            <a:spLocks noGrp="1"/>
          </p:cNvSpPr>
          <p:nvPr>
            <p:ph type="title"/>
          </p:nvPr>
        </p:nvSpPr>
        <p:spPr>
          <a:xfrm>
            <a:off x="493400" y="21800"/>
            <a:ext cx="114063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b="1"/>
              <a:t>Action Plans and Meeting Protocols</a:t>
            </a:r>
            <a:endParaRPr b="1"/>
          </a:p>
        </p:txBody>
      </p:sp>
      <p:pic>
        <p:nvPicPr>
          <p:cNvPr id="742" name="Google Shape;742;p94"/>
          <p:cNvPicPr preferRelativeResize="0"/>
          <p:nvPr/>
        </p:nvPicPr>
        <p:blipFill rotWithShape="1">
          <a:blip r:embed="rId3">
            <a:alphaModFix/>
          </a:blip>
          <a:srcRect b="10313"/>
          <a:stretch/>
        </p:blipFill>
        <p:spPr>
          <a:xfrm rot="-422810">
            <a:off x="7525842" y="1663621"/>
            <a:ext cx="3469216" cy="2489727"/>
          </a:xfrm>
          <a:prstGeom prst="rect">
            <a:avLst/>
          </a:prstGeom>
          <a:noFill/>
          <a:ln w="9525" cap="flat" cmpd="sng">
            <a:solidFill>
              <a:srgbClr val="000000"/>
            </a:solidFill>
            <a:prstDash val="solid"/>
            <a:round/>
            <a:headEnd type="none" w="sm" len="sm"/>
            <a:tailEnd type="none" w="sm" len="sm"/>
          </a:ln>
        </p:spPr>
      </p:pic>
      <p:pic>
        <p:nvPicPr>
          <p:cNvPr id="743" name="Google Shape;743;p94"/>
          <p:cNvPicPr preferRelativeResize="0"/>
          <p:nvPr/>
        </p:nvPicPr>
        <p:blipFill>
          <a:blip r:embed="rId4">
            <a:alphaModFix/>
          </a:blip>
          <a:stretch>
            <a:fillRect/>
          </a:stretch>
        </p:blipFill>
        <p:spPr>
          <a:xfrm rot="514699">
            <a:off x="7451569" y="2960777"/>
            <a:ext cx="4213708" cy="2263222"/>
          </a:xfrm>
          <a:prstGeom prst="rect">
            <a:avLst/>
          </a:prstGeom>
          <a:noFill/>
          <a:ln w="9525" cap="flat" cmpd="sng">
            <a:solidFill>
              <a:schemeClr val="dk2"/>
            </a:solidFill>
            <a:prstDash val="solid"/>
            <a:round/>
            <a:headEnd type="none" w="sm" len="sm"/>
            <a:tailEnd type="none" w="sm" len="sm"/>
          </a:ln>
        </p:spPr>
      </p:pic>
      <p:pic>
        <p:nvPicPr>
          <p:cNvPr id="744" name="Google Shape;744;p94"/>
          <p:cNvPicPr preferRelativeResize="0"/>
          <p:nvPr/>
        </p:nvPicPr>
        <p:blipFill rotWithShape="1">
          <a:blip r:embed="rId5">
            <a:alphaModFix/>
          </a:blip>
          <a:srcRect b="27262"/>
          <a:stretch/>
        </p:blipFill>
        <p:spPr>
          <a:xfrm>
            <a:off x="8073426" y="4133725"/>
            <a:ext cx="2970001" cy="2724266"/>
          </a:xfrm>
          <a:prstGeom prst="rect">
            <a:avLst/>
          </a:prstGeom>
          <a:noFill/>
          <a:ln w="9525" cap="flat" cmpd="sng">
            <a:solidFill>
              <a:srgbClr val="000000"/>
            </a:solidFill>
            <a:prstDash val="solid"/>
            <a:round/>
            <a:headEnd type="none" w="sm" len="sm"/>
            <a:tailEnd type="none" w="sm" len="sm"/>
          </a:ln>
        </p:spPr>
      </p:pic>
      <p:pic>
        <p:nvPicPr>
          <p:cNvPr id="745" name="Google Shape;745;p94"/>
          <p:cNvPicPr preferRelativeResize="0"/>
          <p:nvPr/>
        </p:nvPicPr>
        <p:blipFill rotWithShape="1">
          <a:blip r:embed="rId6">
            <a:alphaModFix/>
          </a:blip>
          <a:srcRect/>
          <a:stretch/>
        </p:blipFill>
        <p:spPr>
          <a:xfrm>
            <a:off x="750750" y="1164325"/>
            <a:ext cx="3607850" cy="2896149"/>
          </a:xfrm>
          <a:prstGeom prst="rect">
            <a:avLst/>
          </a:prstGeom>
          <a:noFill/>
          <a:ln w="19050" cap="flat" cmpd="sng">
            <a:solidFill>
              <a:srgbClr val="000000"/>
            </a:solidFill>
            <a:prstDash val="solid"/>
            <a:round/>
            <a:headEnd type="none" w="sm" len="sm"/>
            <a:tailEnd type="none" w="sm" len="sm"/>
          </a:ln>
        </p:spPr>
      </p:pic>
      <p:pic>
        <p:nvPicPr>
          <p:cNvPr id="746" name="Google Shape;746;p94"/>
          <p:cNvPicPr preferRelativeResize="0"/>
          <p:nvPr/>
        </p:nvPicPr>
        <p:blipFill rotWithShape="1">
          <a:blip r:embed="rId7">
            <a:alphaModFix/>
          </a:blip>
          <a:srcRect/>
          <a:stretch/>
        </p:blipFill>
        <p:spPr>
          <a:xfrm>
            <a:off x="3475502" y="1610985"/>
            <a:ext cx="3611245" cy="5074921"/>
          </a:xfrm>
          <a:prstGeom prst="rect">
            <a:avLst/>
          </a:prstGeom>
          <a:noFill/>
          <a:ln w="9525" cap="flat" cmpd="sng">
            <a:solidFill>
              <a:schemeClr val="dk1"/>
            </a:solidFill>
            <a:prstDash val="solid"/>
            <a:round/>
            <a:headEnd type="none" w="sm" len="sm"/>
            <a:tailEnd type="none" w="sm" len="sm"/>
          </a:ln>
        </p:spPr>
      </p:pic>
      <p:cxnSp>
        <p:nvCxnSpPr>
          <p:cNvPr id="747" name="Google Shape;747;p94"/>
          <p:cNvCxnSpPr/>
          <p:nvPr/>
        </p:nvCxnSpPr>
        <p:spPr>
          <a:xfrm>
            <a:off x="6510525" y="3332100"/>
            <a:ext cx="1566300" cy="3528000"/>
          </a:xfrm>
          <a:prstGeom prst="straightConnector1">
            <a:avLst/>
          </a:prstGeom>
          <a:noFill/>
          <a:ln w="9525" cap="flat" cmpd="sng">
            <a:solidFill>
              <a:srgbClr val="1E4B74"/>
            </a:solidFill>
            <a:prstDash val="solid"/>
            <a:miter lim="800000"/>
            <a:headEnd type="none" w="sm" len="sm"/>
            <a:tailEnd type="none" w="sm" len="sm"/>
          </a:ln>
        </p:spPr>
      </p:cxnSp>
      <p:cxnSp>
        <p:nvCxnSpPr>
          <p:cNvPr id="748" name="Google Shape;748;p94"/>
          <p:cNvCxnSpPr/>
          <p:nvPr/>
        </p:nvCxnSpPr>
        <p:spPr>
          <a:xfrm rot="10800000" flipH="1">
            <a:off x="6495325" y="1855900"/>
            <a:ext cx="891300" cy="1461000"/>
          </a:xfrm>
          <a:prstGeom prst="straightConnector1">
            <a:avLst/>
          </a:prstGeom>
          <a:noFill/>
          <a:ln w="9525" cap="flat" cmpd="sng">
            <a:solidFill>
              <a:srgbClr val="1E4B74"/>
            </a:solidFill>
            <a:prstDash val="solid"/>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5"/>
          <p:cNvSpPr txBox="1">
            <a:spLocks noGrp="1"/>
          </p:cNvSpPr>
          <p:nvPr>
            <p:ph type="title"/>
          </p:nvPr>
        </p:nvSpPr>
        <p:spPr>
          <a:xfrm>
            <a:off x="228075" y="762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Website</a:t>
            </a:r>
            <a:endParaRPr b="1"/>
          </a:p>
        </p:txBody>
      </p:sp>
      <p:sp>
        <p:nvSpPr>
          <p:cNvPr id="754" name="Google Shape;754;p95"/>
          <p:cNvSpPr txBox="1"/>
          <p:nvPr/>
        </p:nvSpPr>
        <p:spPr>
          <a:xfrm>
            <a:off x="530675" y="1347100"/>
            <a:ext cx="10960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latin typeface="Roboto"/>
              <a:ea typeface="Roboto"/>
              <a:cs typeface="Roboto"/>
              <a:sym typeface="Roboto"/>
            </a:endParaRPr>
          </a:p>
        </p:txBody>
      </p:sp>
      <p:sp>
        <p:nvSpPr>
          <p:cNvPr id="755" name="Google Shape;755;p95"/>
          <p:cNvSpPr txBox="1"/>
          <p:nvPr/>
        </p:nvSpPr>
        <p:spPr>
          <a:xfrm>
            <a:off x="2791025" y="2884500"/>
            <a:ext cx="643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u="sng">
                <a:solidFill>
                  <a:schemeClr val="hlink"/>
                </a:solidFill>
                <a:hlinkClick r:id="rId3"/>
              </a:rPr>
              <a:t>https://www.njtss-earlyreading.org/</a:t>
            </a:r>
            <a:endParaRPr sz="2800" b="1">
              <a:solidFill>
                <a:srgbClr val="42719B"/>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E4B74"/>
        </a:solidFill>
        <a:effectLst/>
      </p:bgPr>
    </p:bg>
    <p:spTree>
      <p:nvGrpSpPr>
        <p:cNvPr id="1" name="Shape 759"/>
        <p:cNvGrpSpPr/>
        <p:nvPr/>
      </p:nvGrpSpPr>
      <p:grpSpPr>
        <a:xfrm>
          <a:off x="0" y="0"/>
          <a:ext cx="0" cy="0"/>
          <a:chOff x="0" y="0"/>
          <a:chExt cx="0" cy="0"/>
        </a:xfrm>
      </p:grpSpPr>
      <p:sp>
        <p:nvSpPr>
          <p:cNvPr id="760" name="Google Shape;760;p96"/>
          <p:cNvSpPr txBox="1">
            <a:spLocks noGrp="1"/>
          </p:cNvSpPr>
          <p:nvPr>
            <p:ph type="title"/>
          </p:nvPr>
        </p:nvSpPr>
        <p:spPr>
          <a:xfrm>
            <a:off x="933204" y="2705554"/>
            <a:ext cx="10515600" cy="13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5500" b="1">
                <a:solidFill>
                  <a:schemeClr val="lt1"/>
                </a:solidFill>
                <a:latin typeface="Montserrat"/>
                <a:ea typeface="Montserrat"/>
                <a:cs typeface="Montserrat"/>
                <a:sym typeface="Montserrat"/>
              </a:rPr>
              <a:t>Q&amp;A </a:t>
            </a:r>
            <a:endParaRPr sz="5500" b="1">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New Jersey Tiered System of Supports (NJTSS)</a:t>
            </a:r>
            <a:endParaRPr b="1"/>
          </a:p>
        </p:txBody>
      </p:sp>
      <p:pic>
        <p:nvPicPr>
          <p:cNvPr id="342" name="Google Shape;342;p54"/>
          <p:cNvPicPr preferRelativeResize="0"/>
          <p:nvPr/>
        </p:nvPicPr>
        <p:blipFill rotWithShape="1">
          <a:blip r:embed="rId3">
            <a:alphaModFix/>
          </a:blip>
          <a:srcRect b="1826"/>
          <a:stretch/>
        </p:blipFill>
        <p:spPr>
          <a:xfrm>
            <a:off x="2662100" y="1218134"/>
            <a:ext cx="7745466" cy="48267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5"/>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349" name="Google Shape;349;p55"/>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5"/>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351" name="Google Shape;351;p55"/>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5"/>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353" name="Google Shape;353;p55"/>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354" name="Google Shape;354;p55"/>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5"/>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356" name="Google Shape;356;p55"/>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5"/>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358" name="Google Shape;358;p55"/>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Foundational Knowledge</a:t>
            </a:r>
            <a:endParaRPr sz="3100" b="1">
              <a:solidFill>
                <a:schemeClr val="dk2"/>
              </a:solidFill>
              <a:latin typeface="Roboto"/>
              <a:ea typeface="Roboto"/>
              <a:cs typeface="Roboto"/>
              <a:sym typeface="Roboto"/>
            </a:endParaRPr>
          </a:p>
        </p:txBody>
      </p:sp>
      <p:sp>
        <p:nvSpPr>
          <p:cNvPr id="359" name="Google Shape;359;p55"/>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6"/>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6"/>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366" name="Google Shape;366;p56"/>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6"/>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368" name="Google Shape;368;p56"/>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6"/>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370" name="Google Shape;370;p56"/>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371" name="Google Shape;371;p56"/>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6"/>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373" name="Google Shape;373;p56"/>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6"/>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375" name="Google Shape;375;p56"/>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rgbClr val="CC0000"/>
                </a:solidFill>
                <a:latin typeface="Roboto"/>
                <a:ea typeface="Roboto"/>
                <a:cs typeface="Roboto"/>
                <a:sym typeface="Roboto"/>
              </a:rPr>
              <a:t>Foundational Knowledge</a:t>
            </a:r>
            <a:endParaRPr sz="3100" b="1">
              <a:solidFill>
                <a:srgbClr val="CC0000"/>
              </a:solidFill>
              <a:latin typeface="Roboto"/>
              <a:ea typeface="Roboto"/>
              <a:cs typeface="Roboto"/>
              <a:sym typeface="Roboto"/>
            </a:endParaRPr>
          </a:p>
        </p:txBody>
      </p:sp>
      <p:sp>
        <p:nvSpPr>
          <p:cNvPr id="376" name="Google Shape;376;p56"/>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7"/>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383" name="Google Shape;383;p57"/>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7"/>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385" name="Google Shape;385;p57"/>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7"/>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387" name="Google Shape;387;p57"/>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388" name="Google Shape;388;p57"/>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7"/>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390" name="Google Shape;390;p57"/>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7"/>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392" name="Google Shape;392;p57"/>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rgbClr val="CC0000"/>
                </a:solidFill>
                <a:latin typeface="Roboto"/>
                <a:ea typeface="Roboto"/>
                <a:cs typeface="Roboto"/>
                <a:sym typeface="Roboto"/>
              </a:rPr>
              <a:t>Foundational Knowledge</a:t>
            </a:r>
            <a:endParaRPr sz="3100" b="1">
              <a:solidFill>
                <a:srgbClr val="CC0000"/>
              </a:solidFill>
              <a:latin typeface="Roboto"/>
              <a:ea typeface="Roboto"/>
              <a:cs typeface="Roboto"/>
              <a:sym typeface="Roboto"/>
            </a:endParaRPr>
          </a:p>
        </p:txBody>
      </p:sp>
      <p:sp>
        <p:nvSpPr>
          <p:cNvPr id="393" name="Google Shape;393;p57"/>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rgbClr val="CC0000"/>
                </a:solidFill>
                <a:latin typeface="Roboto"/>
                <a:ea typeface="Roboto"/>
                <a:cs typeface="Roboto"/>
                <a:sym typeface="Roboto"/>
              </a:rPr>
              <a:t>Essential Components of an NJTSS-ER Approach</a:t>
            </a:r>
            <a:endParaRPr sz="3100" b="1">
              <a:solidFill>
                <a:srgbClr val="CC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p:nvPr/>
        </p:nvSpPr>
        <p:spPr>
          <a:xfrm>
            <a:off x="399575" y="1017800"/>
            <a:ext cx="11406300" cy="1857300"/>
          </a:xfrm>
          <a:prstGeom prst="roundRect">
            <a:avLst>
              <a:gd name="adj" fmla="val 16667"/>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399" name="Google Shape;399;p58"/>
          <p:cNvSpPr/>
          <p:nvPr/>
        </p:nvSpPr>
        <p:spPr>
          <a:xfrm>
            <a:off x="6303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8"/>
          <p:cNvSpPr txBox="1"/>
          <p:nvPr/>
        </p:nvSpPr>
        <p:spPr>
          <a:xfrm>
            <a:off x="6303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Team-Based</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Prevention Model</a:t>
            </a:r>
            <a:endParaRPr sz="1700">
              <a:solidFill>
                <a:schemeClr val="dk2"/>
              </a:solidFill>
              <a:latin typeface="Roboto"/>
              <a:ea typeface="Roboto"/>
              <a:cs typeface="Roboto"/>
              <a:sym typeface="Roboto"/>
            </a:endParaRPr>
          </a:p>
        </p:txBody>
      </p:sp>
      <p:sp>
        <p:nvSpPr>
          <p:cNvPr id="401" name="Google Shape;401;p58"/>
          <p:cNvSpPr/>
          <p:nvPr/>
        </p:nvSpPr>
        <p:spPr>
          <a:xfrm>
            <a:off x="432060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8"/>
          <p:cNvSpPr txBox="1"/>
          <p:nvPr/>
        </p:nvSpPr>
        <p:spPr>
          <a:xfrm>
            <a:off x="432060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&amp; Data-Based</a:t>
            </a:r>
            <a:br>
              <a:rPr lang="en-US" sz="1700" b="1">
                <a:solidFill>
                  <a:schemeClr val="dk2"/>
                </a:solidFill>
                <a:latin typeface="Roboto"/>
                <a:ea typeface="Roboto"/>
                <a:cs typeface="Roboto"/>
                <a:sym typeface="Roboto"/>
              </a:rPr>
            </a:br>
            <a:r>
              <a:rPr lang="en-US" sz="1700" b="1">
                <a:solidFill>
                  <a:schemeClr val="dk2"/>
                </a:solidFill>
                <a:latin typeface="Roboto"/>
                <a:ea typeface="Roboto"/>
                <a:cs typeface="Roboto"/>
                <a:sym typeface="Roboto"/>
              </a:rPr>
              <a:t>Decision Making</a:t>
            </a:r>
            <a:endParaRPr sz="1700" b="1">
              <a:solidFill>
                <a:schemeClr val="dk2"/>
              </a:solidFill>
              <a:latin typeface="Roboto"/>
              <a:ea typeface="Roboto"/>
              <a:cs typeface="Roboto"/>
              <a:sym typeface="Roboto"/>
            </a:endParaRPr>
          </a:p>
        </p:txBody>
      </p:sp>
      <p:sp>
        <p:nvSpPr>
          <p:cNvPr id="403" name="Google Shape;403;p58"/>
          <p:cNvSpPr/>
          <p:nvPr/>
        </p:nvSpPr>
        <p:spPr>
          <a:xfrm>
            <a:off x="8010850" y="1702725"/>
            <a:ext cx="3550800" cy="974700"/>
          </a:xfrm>
          <a:prstGeom prst="roundRect">
            <a:avLst>
              <a:gd name="adj" fmla="val 1666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8"/>
          <p:cNvSpPr txBox="1"/>
          <p:nvPr/>
        </p:nvSpPr>
        <p:spPr>
          <a:xfrm>
            <a:off x="8010850" y="1666725"/>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Research-Based Priority</a:t>
            </a:r>
            <a:endParaRPr sz="1700" b="1">
              <a:solidFill>
                <a:schemeClr val="dk2"/>
              </a:solidFill>
              <a:latin typeface="Roboto"/>
              <a:ea typeface="Roboto"/>
              <a:cs typeface="Roboto"/>
              <a:sym typeface="Roboto"/>
            </a:endParaRPr>
          </a:p>
          <a:p>
            <a:pPr marL="0" lvl="0" indent="0" algn="ctr" rtl="0">
              <a:spcBef>
                <a:spcPts val="0"/>
              </a:spcBef>
              <a:spcAft>
                <a:spcPts val="0"/>
              </a:spcAft>
              <a:buNone/>
            </a:pPr>
            <a:r>
              <a:rPr lang="en-US" sz="1700" b="1">
                <a:solidFill>
                  <a:schemeClr val="dk2"/>
                </a:solidFill>
                <a:latin typeface="Roboto"/>
                <a:ea typeface="Roboto"/>
                <a:cs typeface="Roboto"/>
                <a:sym typeface="Roboto"/>
              </a:rPr>
              <a:t>Early Reading Skills</a:t>
            </a:r>
            <a:endParaRPr sz="1700" b="1">
              <a:solidFill>
                <a:schemeClr val="dk2"/>
              </a:solidFill>
              <a:latin typeface="Roboto"/>
              <a:ea typeface="Roboto"/>
              <a:cs typeface="Roboto"/>
              <a:sym typeface="Roboto"/>
            </a:endParaRPr>
          </a:p>
        </p:txBody>
      </p:sp>
      <p:sp>
        <p:nvSpPr>
          <p:cNvPr id="405" name="Google Shape;405;p58"/>
          <p:cNvSpPr txBox="1">
            <a:spLocks noGrp="1"/>
          </p:cNvSpPr>
          <p:nvPr>
            <p:ph type="title"/>
          </p:nvPr>
        </p:nvSpPr>
        <p:spPr>
          <a:xfrm>
            <a:off x="493400" y="21800"/>
            <a:ext cx="11406300" cy="803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b="1"/>
              <a:t>NJTSS-ER Framework</a:t>
            </a:r>
            <a:endParaRPr b="1"/>
          </a:p>
        </p:txBody>
      </p:sp>
      <p:sp>
        <p:nvSpPr>
          <p:cNvPr id="406" name="Google Shape;406;p58"/>
          <p:cNvSpPr/>
          <p:nvPr/>
        </p:nvSpPr>
        <p:spPr>
          <a:xfrm>
            <a:off x="630350" y="3590650"/>
            <a:ext cx="7241100" cy="974700"/>
          </a:xfrm>
          <a:prstGeom prst="roundRect">
            <a:avLst>
              <a:gd name="adj" fmla="val 16667"/>
            </a:avLst>
          </a:prstGeom>
          <a:solidFill>
            <a:srgbClr val="93C47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8"/>
          <p:cNvSpPr txBox="1"/>
          <p:nvPr/>
        </p:nvSpPr>
        <p:spPr>
          <a:xfrm>
            <a:off x="630350" y="3554650"/>
            <a:ext cx="72411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Assessment of Student Needs</a:t>
            </a:r>
            <a:endParaRPr sz="1700">
              <a:solidFill>
                <a:schemeClr val="dk2"/>
              </a:solidFill>
              <a:latin typeface="Roboto"/>
              <a:ea typeface="Roboto"/>
              <a:cs typeface="Roboto"/>
              <a:sym typeface="Roboto"/>
            </a:endParaRPr>
          </a:p>
        </p:txBody>
      </p:sp>
      <p:sp>
        <p:nvSpPr>
          <p:cNvPr id="408" name="Google Shape;408;p58"/>
          <p:cNvSpPr/>
          <p:nvPr/>
        </p:nvSpPr>
        <p:spPr>
          <a:xfrm>
            <a:off x="8010850" y="3590650"/>
            <a:ext cx="3550800" cy="974700"/>
          </a:xfrm>
          <a:prstGeom prst="roundRect">
            <a:avLst>
              <a:gd name="adj" fmla="val 16667"/>
            </a:avLst>
          </a:prstGeom>
          <a:solidFill>
            <a:srgbClr val="6FA8D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8"/>
          <p:cNvSpPr txBox="1"/>
          <p:nvPr/>
        </p:nvSpPr>
        <p:spPr>
          <a:xfrm>
            <a:off x="8010850" y="3554650"/>
            <a:ext cx="35508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dk2"/>
                </a:solidFill>
                <a:latin typeface="Roboto"/>
                <a:ea typeface="Roboto"/>
                <a:cs typeface="Roboto"/>
                <a:sym typeface="Roboto"/>
              </a:rPr>
              <a:t>Implementation &amp; Monitoring Fidelity of Instruction</a:t>
            </a:r>
            <a:endParaRPr sz="1700" b="1">
              <a:solidFill>
                <a:schemeClr val="dk2"/>
              </a:solidFill>
              <a:latin typeface="Roboto"/>
              <a:ea typeface="Roboto"/>
              <a:cs typeface="Roboto"/>
              <a:sym typeface="Roboto"/>
            </a:endParaRPr>
          </a:p>
        </p:txBody>
      </p:sp>
      <p:sp>
        <p:nvSpPr>
          <p:cNvPr id="410" name="Google Shape;410;p58"/>
          <p:cNvSpPr txBox="1"/>
          <p:nvPr/>
        </p:nvSpPr>
        <p:spPr>
          <a:xfrm>
            <a:off x="630300" y="825500"/>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Foundational Knowledge</a:t>
            </a:r>
            <a:endParaRPr sz="3100" b="1">
              <a:solidFill>
                <a:schemeClr val="dk2"/>
              </a:solidFill>
              <a:latin typeface="Roboto"/>
              <a:ea typeface="Roboto"/>
              <a:cs typeface="Roboto"/>
              <a:sym typeface="Roboto"/>
            </a:endParaRPr>
          </a:p>
        </p:txBody>
      </p:sp>
      <p:sp>
        <p:nvSpPr>
          <p:cNvPr id="411" name="Google Shape;411;p58"/>
          <p:cNvSpPr txBox="1"/>
          <p:nvPr/>
        </p:nvSpPr>
        <p:spPr>
          <a:xfrm>
            <a:off x="630300" y="2722638"/>
            <a:ext cx="10931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100" b="1">
                <a:solidFill>
                  <a:schemeClr val="dk2"/>
                </a:solidFill>
                <a:latin typeface="Roboto"/>
                <a:ea typeface="Roboto"/>
                <a:cs typeface="Roboto"/>
                <a:sym typeface="Roboto"/>
              </a:rPr>
              <a:t>Essential Components of an NJTSS-ER Approach</a:t>
            </a:r>
            <a:endParaRPr sz="3100" b="1">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JTSS">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3973</Words>
  <Application>Microsoft Macintosh PowerPoint</Application>
  <PresentationFormat>Widescreen</PresentationFormat>
  <Paragraphs>580</Paragraphs>
  <Slides>47</Slides>
  <Notes>47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Roboto</vt:lpstr>
      <vt:lpstr>Calibri</vt:lpstr>
      <vt:lpstr>Montserrat</vt:lpstr>
      <vt:lpstr>Arial</vt:lpstr>
      <vt:lpstr>Courier New</vt:lpstr>
      <vt:lpstr>Bell MT</vt:lpstr>
      <vt:lpstr>Office Theme</vt:lpstr>
      <vt:lpstr>Office Theme</vt:lpstr>
      <vt:lpstr>NJTSS</vt:lpstr>
      <vt:lpstr>Custom</vt:lpstr>
      <vt:lpstr>PowerPoint Presentation</vt:lpstr>
      <vt:lpstr>Agenda</vt:lpstr>
      <vt:lpstr>State-Personnel Development Grant</vt:lpstr>
      <vt:lpstr>NJTSS-ER Framework  Overview</vt:lpstr>
      <vt:lpstr>New Jersey Tiered System of Supports (NJTSS)</vt:lpstr>
      <vt:lpstr>NJTSS-ER Framework</vt:lpstr>
      <vt:lpstr>NJTSS-ER Framework</vt:lpstr>
      <vt:lpstr>NJTSS-ER Framework</vt:lpstr>
      <vt:lpstr>NJTSS-ER Framework</vt:lpstr>
      <vt:lpstr>NJTSS-ER Framework</vt:lpstr>
      <vt:lpstr>NJTSS-ER Framework</vt:lpstr>
      <vt:lpstr>NJTSS-ER Framework</vt:lpstr>
      <vt:lpstr>NJTSS-ER Data-Informed Instruction</vt:lpstr>
      <vt:lpstr>NJTSS-ER Data-Informed Instruction</vt:lpstr>
      <vt:lpstr>NJTSS-ER Data-Informed Instruction</vt:lpstr>
      <vt:lpstr>NJTSS-ER Data-Informed Instruction</vt:lpstr>
      <vt:lpstr>NJTSS-ER Data-Informed Instruction</vt:lpstr>
      <vt:lpstr>NJTSS-ER Data-Informed Instruction</vt:lpstr>
      <vt:lpstr>NJTSS-ER Data-Informed Instruction</vt:lpstr>
      <vt:lpstr>NJTSS-ER Stages of Implementation</vt:lpstr>
      <vt:lpstr>NJTSS-ER Stages of Implementation</vt:lpstr>
      <vt:lpstr>NJTSS-ER Stages of Implementation</vt:lpstr>
      <vt:lpstr>NJTSS-ER Stages of Implementation</vt:lpstr>
      <vt:lpstr>NJTSS-ER Stages of Implementation</vt:lpstr>
      <vt:lpstr>NJTSS-ER Stages of Implementation</vt:lpstr>
      <vt:lpstr>NJTSS-ER Roadmap Stages of Implementation</vt:lpstr>
      <vt:lpstr>NJTSS-ER Roadmap Stages of Implementation</vt:lpstr>
      <vt:lpstr>Action Plans and Meeting Protocols</vt:lpstr>
      <vt:lpstr>Action Plans and Meeting Protocols</vt:lpstr>
      <vt:lpstr>NJTSS-ER District  Leadership Team</vt:lpstr>
      <vt:lpstr>Selecting Leadership Team Members</vt:lpstr>
      <vt:lpstr>PowerPoint Presentation</vt:lpstr>
      <vt:lpstr>Selecting Leadership Team Members</vt:lpstr>
      <vt:lpstr>Selecting Leadership Team Members</vt:lpstr>
      <vt:lpstr>Selecting Leadership Team Members</vt:lpstr>
      <vt:lpstr>NJTSS-ER Roadmap</vt:lpstr>
      <vt:lpstr>NJTSS-ER Roadmap</vt:lpstr>
      <vt:lpstr>NJTSS-ER Roadmap</vt:lpstr>
      <vt:lpstr>NJTSS-ER Roadmap</vt:lpstr>
      <vt:lpstr>NJTSS-ER Roadmap</vt:lpstr>
      <vt:lpstr>NJTSS-ER Roadmap</vt:lpstr>
      <vt:lpstr>NJTSS-ER Roadmap</vt:lpstr>
      <vt:lpstr>NJTSS-ER Roadmap</vt:lpstr>
      <vt:lpstr>NJTSS-ER Website</vt:lpstr>
      <vt:lpstr>Action Plans and Meeting Protocols</vt:lpstr>
      <vt:lpstr>NJTSS-ER Website</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2023-02-05T00:22:41Z</dcterms:modified>
</cp:coreProperties>
</file>