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80" r:id="rId3"/>
    <p:sldId id="266" r:id="rId4"/>
    <p:sldId id="271" r:id="rId5"/>
    <p:sldId id="272" r:id="rId6"/>
    <p:sldId id="273" r:id="rId7"/>
    <p:sldId id="275" r:id="rId8"/>
    <p:sldId id="277" r:id="rId9"/>
    <p:sldId id="265" r:id="rId10"/>
    <p:sldId id="267" r:id="rId11"/>
    <p:sldId id="281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8A669-2292-443C-9756-E155C7C7A803}" v="52" dt="2023-02-03T14:06:47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F41CA-E9FD-4149-8C4C-5DCF94B0A7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9D4BCA1-86F7-4EF1-9A04-E7C93B3C70A0}">
      <dgm:prSet phldrT="[Text]"/>
      <dgm:spPr/>
      <dgm:t>
        <a:bodyPr/>
        <a:lstStyle/>
        <a:p>
          <a:r>
            <a:rPr lang="en-US" dirty="0"/>
            <a:t>Communication	</a:t>
          </a:r>
        </a:p>
      </dgm:t>
    </dgm:pt>
    <dgm:pt modelId="{A906353D-6CD0-406F-B2B6-0AD7730891E4}" type="parTrans" cxnId="{694CD28C-8230-465F-B1C4-25F2286A3745}">
      <dgm:prSet/>
      <dgm:spPr/>
      <dgm:t>
        <a:bodyPr/>
        <a:lstStyle/>
        <a:p>
          <a:endParaRPr lang="en-US"/>
        </a:p>
      </dgm:t>
    </dgm:pt>
    <dgm:pt modelId="{5CF59818-29C5-451C-B7A1-5FC36B4A74BE}" type="sibTrans" cxnId="{694CD28C-8230-465F-B1C4-25F2286A3745}">
      <dgm:prSet/>
      <dgm:spPr/>
      <dgm:t>
        <a:bodyPr/>
        <a:lstStyle/>
        <a:p>
          <a:endParaRPr lang="en-US"/>
        </a:p>
      </dgm:t>
    </dgm:pt>
    <dgm:pt modelId="{D48980D3-C0EA-4F2E-AB83-C2A2E4C31FF4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42BE6F15-04EA-4EFC-8167-5544FEC2A652}" type="parTrans" cxnId="{3E8234FD-6802-4694-AC27-CEEDA468EDD5}">
      <dgm:prSet/>
      <dgm:spPr/>
      <dgm:t>
        <a:bodyPr/>
        <a:lstStyle/>
        <a:p>
          <a:endParaRPr lang="en-US"/>
        </a:p>
      </dgm:t>
    </dgm:pt>
    <dgm:pt modelId="{DD344E00-F329-4AF8-9B58-3C8076581A80}" type="sibTrans" cxnId="{3E8234FD-6802-4694-AC27-CEEDA468EDD5}">
      <dgm:prSet/>
      <dgm:spPr/>
      <dgm:t>
        <a:bodyPr/>
        <a:lstStyle/>
        <a:p>
          <a:endParaRPr lang="en-US"/>
        </a:p>
      </dgm:t>
    </dgm:pt>
    <dgm:pt modelId="{228C8AB8-6F68-45AB-92A0-4769E96F7CF3}">
      <dgm:prSet phldrT="[Text]"/>
      <dgm:spPr/>
      <dgm:t>
        <a:bodyPr/>
        <a:lstStyle/>
        <a:p>
          <a:r>
            <a:rPr lang="en-US" dirty="0"/>
            <a:t>Partnership</a:t>
          </a:r>
        </a:p>
      </dgm:t>
    </dgm:pt>
    <dgm:pt modelId="{544BB389-94C7-4F15-A7BB-3D1ACFCBAECD}" type="parTrans" cxnId="{4D14EAB1-43E7-498A-A4CE-90EBC20AA699}">
      <dgm:prSet/>
      <dgm:spPr/>
      <dgm:t>
        <a:bodyPr/>
        <a:lstStyle/>
        <a:p>
          <a:endParaRPr lang="en-US"/>
        </a:p>
      </dgm:t>
    </dgm:pt>
    <dgm:pt modelId="{A4FDDBF2-84FA-4C49-ABDD-C8046F7ADA9C}" type="sibTrans" cxnId="{4D14EAB1-43E7-498A-A4CE-90EBC20AA699}">
      <dgm:prSet/>
      <dgm:spPr/>
      <dgm:t>
        <a:bodyPr/>
        <a:lstStyle/>
        <a:p>
          <a:endParaRPr lang="en-US"/>
        </a:p>
      </dgm:t>
    </dgm:pt>
    <dgm:pt modelId="{B8237394-8BFF-4D74-802F-6234D6836D12}" type="pres">
      <dgm:prSet presAssocID="{3B9F41CA-E9FD-4149-8C4C-5DCF94B0A77B}" presName="CompostProcess" presStyleCnt="0">
        <dgm:presLayoutVars>
          <dgm:dir/>
          <dgm:resizeHandles val="exact"/>
        </dgm:presLayoutVars>
      </dgm:prSet>
      <dgm:spPr/>
    </dgm:pt>
    <dgm:pt modelId="{9991B31E-78E5-4EC4-A630-C4A2ACC78EA9}" type="pres">
      <dgm:prSet presAssocID="{3B9F41CA-E9FD-4149-8C4C-5DCF94B0A77B}" presName="arrow" presStyleLbl="bgShp" presStyleIdx="0" presStyleCnt="1"/>
      <dgm:spPr/>
    </dgm:pt>
    <dgm:pt modelId="{801A4EBA-16DB-45AD-94BB-C0BE14807DCE}" type="pres">
      <dgm:prSet presAssocID="{3B9F41CA-E9FD-4149-8C4C-5DCF94B0A77B}" presName="linearProcess" presStyleCnt="0"/>
      <dgm:spPr/>
    </dgm:pt>
    <dgm:pt modelId="{149BB5AC-C6B8-4C24-9CC5-B4CC5C07DE1B}" type="pres">
      <dgm:prSet presAssocID="{29D4BCA1-86F7-4EF1-9A04-E7C93B3C70A0}" presName="textNode" presStyleLbl="node1" presStyleIdx="0" presStyleCnt="3">
        <dgm:presLayoutVars>
          <dgm:bulletEnabled val="1"/>
        </dgm:presLayoutVars>
      </dgm:prSet>
      <dgm:spPr/>
    </dgm:pt>
    <dgm:pt modelId="{1E0A31CB-D9DA-469A-82CC-C67B32C7CE9E}" type="pres">
      <dgm:prSet presAssocID="{5CF59818-29C5-451C-B7A1-5FC36B4A74BE}" presName="sibTrans" presStyleCnt="0"/>
      <dgm:spPr/>
    </dgm:pt>
    <dgm:pt modelId="{549F3DF3-1A30-45E0-BDDC-EA578AD1D0FD}" type="pres">
      <dgm:prSet presAssocID="{D48980D3-C0EA-4F2E-AB83-C2A2E4C31FF4}" presName="textNode" presStyleLbl="node1" presStyleIdx="1" presStyleCnt="3">
        <dgm:presLayoutVars>
          <dgm:bulletEnabled val="1"/>
        </dgm:presLayoutVars>
      </dgm:prSet>
      <dgm:spPr/>
    </dgm:pt>
    <dgm:pt modelId="{01AFFB0D-5808-4B1C-B8A0-077E6401CEBA}" type="pres">
      <dgm:prSet presAssocID="{DD344E00-F329-4AF8-9B58-3C8076581A80}" presName="sibTrans" presStyleCnt="0"/>
      <dgm:spPr/>
    </dgm:pt>
    <dgm:pt modelId="{280C4A80-5E6D-4F4F-B625-4B1DC9C4CB77}" type="pres">
      <dgm:prSet presAssocID="{228C8AB8-6F68-45AB-92A0-4769E96F7CF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C07AB3D-77F2-4423-A74F-8FA1014DD393}" type="presOf" srcId="{D48980D3-C0EA-4F2E-AB83-C2A2E4C31FF4}" destId="{549F3DF3-1A30-45E0-BDDC-EA578AD1D0FD}" srcOrd="0" destOrd="0" presId="urn:microsoft.com/office/officeart/2005/8/layout/hProcess9"/>
    <dgm:cxn modelId="{F3A85662-078F-4CFC-840C-FE390759D755}" type="presOf" srcId="{29D4BCA1-86F7-4EF1-9A04-E7C93B3C70A0}" destId="{149BB5AC-C6B8-4C24-9CC5-B4CC5C07DE1B}" srcOrd="0" destOrd="0" presId="urn:microsoft.com/office/officeart/2005/8/layout/hProcess9"/>
    <dgm:cxn modelId="{694CD28C-8230-465F-B1C4-25F2286A3745}" srcId="{3B9F41CA-E9FD-4149-8C4C-5DCF94B0A77B}" destId="{29D4BCA1-86F7-4EF1-9A04-E7C93B3C70A0}" srcOrd="0" destOrd="0" parTransId="{A906353D-6CD0-406F-B2B6-0AD7730891E4}" sibTransId="{5CF59818-29C5-451C-B7A1-5FC36B4A74BE}"/>
    <dgm:cxn modelId="{4D14EAB1-43E7-498A-A4CE-90EBC20AA699}" srcId="{3B9F41CA-E9FD-4149-8C4C-5DCF94B0A77B}" destId="{228C8AB8-6F68-45AB-92A0-4769E96F7CF3}" srcOrd="2" destOrd="0" parTransId="{544BB389-94C7-4F15-A7BB-3D1ACFCBAECD}" sibTransId="{A4FDDBF2-84FA-4C49-ABDD-C8046F7ADA9C}"/>
    <dgm:cxn modelId="{E2D74CC8-58C6-44F6-ABAB-6BF987ABB130}" type="presOf" srcId="{3B9F41CA-E9FD-4149-8C4C-5DCF94B0A77B}" destId="{B8237394-8BFF-4D74-802F-6234D6836D12}" srcOrd="0" destOrd="0" presId="urn:microsoft.com/office/officeart/2005/8/layout/hProcess9"/>
    <dgm:cxn modelId="{61CFF8C8-D020-436C-96D5-235939EF4897}" type="presOf" srcId="{228C8AB8-6F68-45AB-92A0-4769E96F7CF3}" destId="{280C4A80-5E6D-4F4F-B625-4B1DC9C4CB77}" srcOrd="0" destOrd="0" presId="urn:microsoft.com/office/officeart/2005/8/layout/hProcess9"/>
    <dgm:cxn modelId="{3E8234FD-6802-4694-AC27-CEEDA468EDD5}" srcId="{3B9F41CA-E9FD-4149-8C4C-5DCF94B0A77B}" destId="{D48980D3-C0EA-4F2E-AB83-C2A2E4C31FF4}" srcOrd="1" destOrd="0" parTransId="{42BE6F15-04EA-4EFC-8167-5544FEC2A652}" sibTransId="{DD344E00-F329-4AF8-9B58-3C8076581A80}"/>
    <dgm:cxn modelId="{179D7ED9-8B94-4D5F-8DCF-69C7F8184EB0}" type="presParOf" srcId="{B8237394-8BFF-4D74-802F-6234D6836D12}" destId="{9991B31E-78E5-4EC4-A630-C4A2ACC78EA9}" srcOrd="0" destOrd="0" presId="urn:microsoft.com/office/officeart/2005/8/layout/hProcess9"/>
    <dgm:cxn modelId="{F3AA6AA5-66C1-4EAD-BC71-E12975E90551}" type="presParOf" srcId="{B8237394-8BFF-4D74-802F-6234D6836D12}" destId="{801A4EBA-16DB-45AD-94BB-C0BE14807DCE}" srcOrd="1" destOrd="0" presId="urn:microsoft.com/office/officeart/2005/8/layout/hProcess9"/>
    <dgm:cxn modelId="{1B22FA4A-B272-4A77-AAF6-A96DFFC7168A}" type="presParOf" srcId="{801A4EBA-16DB-45AD-94BB-C0BE14807DCE}" destId="{149BB5AC-C6B8-4C24-9CC5-B4CC5C07DE1B}" srcOrd="0" destOrd="0" presId="urn:microsoft.com/office/officeart/2005/8/layout/hProcess9"/>
    <dgm:cxn modelId="{1318C473-EA63-42F0-8FAD-C03F8B9B54BD}" type="presParOf" srcId="{801A4EBA-16DB-45AD-94BB-C0BE14807DCE}" destId="{1E0A31CB-D9DA-469A-82CC-C67B32C7CE9E}" srcOrd="1" destOrd="0" presId="urn:microsoft.com/office/officeart/2005/8/layout/hProcess9"/>
    <dgm:cxn modelId="{789ADF15-0E92-42A6-AC95-50E7AE869B09}" type="presParOf" srcId="{801A4EBA-16DB-45AD-94BB-C0BE14807DCE}" destId="{549F3DF3-1A30-45E0-BDDC-EA578AD1D0FD}" srcOrd="2" destOrd="0" presId="urn:microsoft.com/office/officeart/2005/8/layout/hProcess9"/>
    <dgm:cxn modelId="{5A642AA5-DC7A-4219-BF41-2C34CDCAE2B6}" type="presParOf" srcId="{801A4EBA-16DB-45AD-94BB-C0BE14807DCE}" destId="{01AFFB0D-5808-4B1C-B8A0-077E6401CEBA}" srcOrd="3" destOrd="0" presId="urn:microsoft.com/office/officeart/2005/8/layout/hProcess9"/>
    <dgm:cxn modelId="{B4808E5F-C97C-4067-87CF-2B0FD2E02F18}" type="presParOf" srcId="{801A4EBA-16DB-45AD-94BB-C0BE14807DCE}" destId="{280C4A80-5E6D-4F4F-B625-4B1DC9C4CB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F41CA-E9FD-4149-8C4C-5DCF94B0A7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9D4BCA1-86F7-4EF1-9A04-E7C93B3C70A0}">
      <dgm:prSet phldrT="[Text]"/>
      <dgm:spPr/>
      <dgm:t>
        <a:bodyPr/>
        <a:lstStyle/>
        <a:p>
          <a:r>
            <a:rPr lang="en-US" dirty="0"/>
            <a:t>Communication	</a:t>
          </a:r>
        </a:p>
      </dgm:t>
    </dgm:pt>
    <dgm:pt modelId="{A906353D-6CD0-406F-B2B6-0AD7730891E4}" type="parTrans" cxnId="{694CD28C-8230-465F-B1C4-25F2286A3745}">
      <dgm:prSet/>
      <dgm:spPr/>
      <dgm:t>
        <a:bodyPr/>
        <a:lstStyle/>
        <a:p>
          <a:endParaRPr lang="en-US"/>
        </a:p>
      </dgm:t>
    </dgm:pt>
    <dgm:pt modelId="{5CF59818-29C5-451C-B7A1-5FC36B4A74BE}" type="sibTrans" cxnId="{694CD28C-8230-465F-B1C4-25F2286A3745}">
      <dgm:prSet/>
      <dgm:spPr/>
      <dgm:t>
        <a:bodyPr/>
        <a:lstStyle/>
        <a:p>
          <a:endParaRPr lang="en-US"/>
        </a:p>
      </dgm:t>
    </dgm:pt>
    <dgm:pt modelId="{D48980D3-C0EA-4F2E-AB83-C2A2E4C31FF4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42BE6F15-04EA-4EFC-8167-5544FEC2A652}" type="parTrans" cxnId="{3E8234FD-6802-4694-AC27-CEEDA468EDD5}">
      <dgm:prSet/>
      <dgm:spPr/>
      <dgm:t>
        <a:bodyPr/>
        <a:lstStyle/>
        <a:p>
          <a:endParaRPr lang="en-US"/>
        </a:p>
      </dgm:t>
    </dgm:pt>
    <dgm:pt modelId="{DD344E00-F329-4AF8-9B58-3C8076581A80}" type="sibTrans" cxnId="{3E8234FD-6802-4694-AC27-CEEDA468EDD5}">
      <dgm:prSet/>
      <dgm:spPr/>
      <dgm:t>
        <a:bodyPr/>
        <a:lstStyle/>
        <a:p>
          <a:endParaRPr lang="en-US"/>
        </a:p>
      </dgm:t>
    </dgm:pt>
    <dgm:pt modelId="{228C8AB8-6F68-45AB-92A0-4769E96F7CF3}">
      <dgm:prSet phldrT="[Text]"/>
      <dgm:spPr/>
      <dgm:t>
        <a:bodyPr/>
        <a:lstStyle/>
        <a:p>
          <a:r>
            <a:rPr lang="en-US" dirty="0"/>
            <a:t>Partnership</a:t>
          </a:r>
        </a:p>
      </dgm:t>
    </dgm:pt>
    <dgm:pt modelId="{544BB389-94C7-4F15-A7BB-3D1ACFCBAECD}" type="parTrans" cxnId="{4D14EAB1-43E7-498A-A4CE-90EBC20AA699}">
      <dgm:prSet/>
      <dgm:spPr/>
      <dgm:t>
        <a:bodyPr/>
        <a:lstStyle/>
        <a:p>
          <a:endParaRPr lang="en-US"/>
        </a:p>
      </dgm:t>
    </dgm:pt>
    <dgm:pt modelId="{A4FDDBF2-84FA-4C49-ABDD-C8046F7ADA9C}" type="sibTrans" cxnId="{4D14EAB1-43E7-498A-A4CE-90EBC20AA699}">
      <dgm:prSet/>
      <dgm:spPr/>
      <dgm:t>
        <a:bodyPr/>
        <a:lstStyle/>
        <a:p>
          <a:endParaRPr lang="en-US"/>
        </a:p>
      </dgm:t>
    </dgm:pt>
    <dgm:pt modelId="{B8237394-8BFF-4D74-802F-6234D6836D12}" type="pres">
      <dgm:prSet presAssocID="{3B9F41CA-E9FD-4149-8C4C-5DCF94B0A77B}" presName="CompostProcess" presStyleCnt="0">
        <dgm:presLayoutVars>
          <dgm:dir/>
          <dgm:resizeHandles val="exact"/>
        </dgm:presLayoutVars>
      </dgm:prSet>
      <dgm:spPr/>
    </dgm:pt>
    <dgm:pt modelId="{9991B31E-78E5-4EC4-A630-C4A2ACC78EA9}" type="pres">
      <dgm:prSet presAssocID="{3B9F41CA-E9FD-4149-8C4C-5DCF94B0A77B}" presName="arrow" presStyleLbl="bgShp" presStyleIdx="0" presStyleCnt="1"/>
      <dgm:spPr/>
    </dgm:pt>
    <dgm:pt modelId="{801A4EBA-16DB-45AD-94BB-C0BE14807DCE}" type="pres">
      <dgm:prSet presAssocID="{3B9F41CA-E9FD-4149-8C4C-5DCF94B0A77B}" presName="linearProcess" presStyleCnt="0"/>
      <dgm:spPr/>
    </dgm:pt>
    <dgm:pt modelId="{149BB5AC-C6B8-4C24-9CC5-B4CC5C07DE1B}" type="pres">
      <dgm:prSet presAssocID="{29D4BCA1-86F7-4EF1-9A04-E7C93B3C70A0}" presName="textNode" presStyleLbl="node1" presStyleIdx="0" presStyleCnt="3">
        <dgm:presLayoutVars>
          <dgm:bulletEnabled val="1"/>
        </dgm:presLayoutVars>
      </dgm:prSet>
      <dgm:spPr/>
    </dgm:pt>
    <dgm:pt modelId="{1E0A31CB-D9DA-469A-82CC-C67B32C7CE9E}" type="pres">
      <dgm:prSet presAssocID="{5CF59818-29C5-451C-B7A1-5FC36B4A74BE}" presName="sibTrans" presStyleCnt="0"/>
      <dgm:spPr/>
    </dgm:pt>
    <dgm:pt modelId="{549F3DF3-1A30-45E0-BDDC-EA578AD1D0FD}" type="pres">
      <dgm:prSet presAssocID="{D48980D3-C0EA-4F2E-AB83-C2A2E4C31FF4}" presName="textNode" presStyleLbl="node1" presStyleIdx="1" presStyleCnt="3">
        <dgm:presLayoutVars>
          <dgm:bulletEnabled val="1"/>
        </dgm:presLayoutVars>
      </dgm:prSet>
      <dgm:spPr/>
    </dgm:pt>
    <dgm:pt modelId="{01AFFB0D-5808-4B1C-B8A0-077E6401CEBA}" type="pres">
      <dgm:prSet presAssocID="{DD344E00-F329-4AF8-9B58-3C8076581A80}" presName="sibTrans" presStyleCnt="0"/>
      <dgm:spPr/>
    </dgm:pt>
    <dgm:pt modelId="{280C4A80-5E6D-4F4F-B625-4B1DC9C4CB77}" type="pres">
      <dgm:prSet presAssocID="{228C8AB8-6F68-45AB-92A0-4769E96F7CF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C07AB3D-77F2-4423-A74F-8FA1014DD393}" type="presOf" srcId="{D48980D3-C0EA-4F2E-AB83-C2A2E4C31FF4}" destId="{549F3DF3-1A30-45E0-BDDC-EA578AD1D0FD}" srcOrd="0" destOrd="0" presId="urn:microsoft.com/office/officeart/2005/8/layout/hProcess9"/>
    <dgm:cxn modelId="{F3A85662-078F-4CFC-840C-FE390759D755}" type="presOf" srcId="{29D4BCA1-86F7-4EF1-9A04-E7C93B3C70A0}" destId="{149BB5AC-C6B8-4C24-9CC5-B4CC5C07DE1B}" srcOrd="0" destOrd="0" presId="urn:microsoft.com/office/officeart/2005/8/layout/hProcess9"/>
    <dgm:cxn modelId="{694CD28C-8230-465F-B1C4-25F2286A3745}" srcId="{3B9F41CA-E9FD-4149-8C4C-5DCF94B0A77B}" destId="{29D4BCA1-86F7-4EF1-9A04-E7C93B3C70A0}" srcOrd="0" destOrd="0" parTransId="{A906353D-6CD0-406F-B2B6-0AD7730891E4}" sibTransId="{5CF59818-29C5-451C-B7A1-5FC36B4A74BE}"/>
    <dgm:cxn modelId="{4D14EAB1-43E7-498A-A4CE-90EBC20AA699}" srcId="{3B9F41CA-E9FD-4149-8C4C-5DCF94B0A77B}" destId="{228C8AB8-6F68-45AB-92A0-4769E96F7CF3}" srcOrd="2" destOrd="0" parTransId="{544BB389-94C7-4F15-A7BB-3D1ACFCBAECD}" sibTransId="{A4FDDBF2-84FA-4C49-ABDD-C8046F7ADA9C}"/>
    <dgm:cxn modelId="{E2D74CC8-58C6-44F6-ABAB-6BF987ABB130}" type="presOf" srcId="{3B9F41CA-E9FD-4149-8C4C-5DCF94B0A77B}" destId="{B8237394-8BFF-4D74-802F-6234D6836D12}" srcOrd="0" destOrd="0" presId="urn:microsoft.com/office/officeart/2005/8/layout/hProcess9"/>
    <dgm:cxn modelId="{61CFF8C8-D020-436C-96D5-235939EF4897}" type="presOf" srcId="{228C8AB8-6F68-45AB-92A0-4769E96F7CF3}" destId="{280C4A80-5E6D-4F4F-B625-4B1DC9C4CB77}" srcOrd="0" destOrd="0" presId="urn:microsoft.com/office/officeart/2005/8/layout/hProcess9"/>
    <dgm:cxn modelId="{3E8234FD-6802-4694-AC27-CEEDA468EDD5}" srcId="{3B9F41CA-E9FD-4149-8C4C-5DCF94B0A77B}" destId="{D48980D3-C0EA-4F2E-AB83-C2A2E4C31FF4}" srcOrd="1" destOrd="0" parTransId="{42BE6F15-04EA-4EFC-8167-5544FEC2A652}" sibTransId="{DD344E00-F329-4AF8-9B58-3C8076581A80}"/>
    <dgm:cxn modelId="{179D7ED9-8B94-4D5F-8DCF-69C7F8184EB0}" type="presParOf" srcId="{B8237394-8BFF-4D74-802F-6234D6836D12}" destId="{9991B31E-78E5-4EC4-A630-C4A2ACC78EA9}" srcOrd="0" destOrd="0" presId="urn:microsoft.com/office/officeart/2005/8/layout/hProcess9"/>
    <dgm:cxn modelId="{F3AA6AA5-66C1-4EAD-BC71-E12975E90551}" type="presParOf" srcId="{B8237394-8BFF-4D74-802F-6234D6836D12}" destId="{801A4EBA-16DB-45AD-94BB-C0BE14807DCE}" srcOrd="1" destOrd="0" presId="urn:microsoft.com/office/officeart/2005/8/layout/hProcess9"/>
    <dgm:cxn modelId="{1B22FA4A-B272-4A77-AAF6-A96DFFC7168A}" type="presParOf" srcId="{801A4EBA-16DB-45AD-94BB-C0BE14807DCE}" destId="{149BB5AC-C6B8-4C24-9CC5-B4CC5C07DE1B}" srcOrd="0" destOrd="0" presId="urn:microsoft.com/office/officeart/2005/8/layout/hProcess9"/>
    <dgm:cxn modelId="{1318C473-EA63-42F0-8FAD-C03F8B9B54BD}" type="presParOf" srcId="{801A4EBA-16DB-45AD-94BB-C0BE14807DCE}" destId="{1E0A31CB-D9DA-469A-82CC-C67B32C7CE9E}" srcOrd="1" destOrd="0" presId="urn:microsoft.com/office/officeart/2005/8/layout/hProcess9"/>
    <dgm:cxn modelId="{789ADF15-0E92-42A6-AC95-50E7AE869B09}" type="presParOf" srcId="{801A4EBA-16DB-45AD-94BB-C0BE14807DCE}" destId="{549F3DF3-1A30-45E0-BDDC-EA578AD1D0FD}" srcOrd="2" destOrd="0" presId="urn:microsoft.com/office/officeart/2005/8/layout/hProcess9"/>
    <dgm:cxn modelId="{5A642AA5-DC7A-4219-BF41-2C34CDCAE2B6}" type="presParOf" srcId="{801A4EBA-16DB-45AD-94BB-C0BE14807DCE}" destId="{01AFFB0D-5808-4B1C-B8A0-077E6401CEBA}" srcOrd="3" destOrd="0" presId="urn:microsoft.com/office/officeart/2005/8/layout/hProcess9"/>
    <dgm:cxn modelId="{B4808E5F-C97C-4067-87CF-2B0FD2E02F18}" type="presParOf" srcId="{801A4EBA-16DB-45AD-94BB-C0BE14807DCE}" destId="{280C4A80-5E6D-4F4F-B625-4B1DC9C4CB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1B31E-78E5-4EC4-A630-C4A2ACC78EA9}">
      <dsp:nvSpPr>
        <dsp:cNvPr id="0" name=""/>
        <dsp:cNvSpPr/>
      </dsp:nvSpPr>
      <dsp:spPr>
        <a:xfrm>
          <a:off x="501312" y="0"/>
          <a:ext cx="5681537" cy="44222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BB5AC-C6B8-4C24-9CC5-B4CC5C07DE1B}">
      <dsp:nvSpPr>
        <dsp:cNvPr id="0" name=""/>
        <dsp:cNvSpPr/>
      </dsp:nvSpPr>
      <dsp:spPr>
        <a:xfrm>
          <a:off x="4895" y="1326686"/>
          <a:ext cx="2151464" cy="1768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Communication	</a:t>
          </a:r>
        </a:p>
      </dsp:txBody>
      <dsp:txXfrm>
        <a:off x="91246" y="1413037"/>
        <a:ext cx="1978762" cy="1596213"/>
      </dsp:txXfrm>
    </dsp:sp>
    <dsp:sp modelId="{549F3DF3-1A30-45E0-BDDC-EA578AD1D0FD}">
      <dsp:nvSpPr>
        <dsp:cNvPr id="0" name=""/>
        <dsp:cNvSpPr/>
      </dsp:nvSpPr>
      <dsp:spPr>
        <a:xfrm>
          <a:off x="2266348" y="1326686"/>
          <a:ext cx="2151464" cy="1768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Engagement</a:t>
          </a:r>
        </a:p>
      </dsp:txBody>
      <dsp:txXfrm>
        <a:off x="2352699" y="1413037"/>
        <a:ext cx="1978762" cy="1596213"/>
      </dsp:txXfrm>
    </dsp:sp>
    <dsp:sp modelId="{280C4A80-5E6D-4F4F-B625-4B1DC9C4CB77}">
      <dsp:nvSpPr>
        <dsp:cNvPr id="0" name=""/>
        <dsp:cNvSpPr/>
      </dsp:nvSpPr>
      <dsp:spPr>
        <a:xfrm>
          <a:off x="4527801" y="1326686"/>
          <a:ext cx="2151464" cy="1768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Partnership</a:t>
          </a:r>
        </a:p>
      </dsp:txBody>
      <dsp:txXfrm>
        <a:off x="4614152" y="1413037"/>
        <a:ext cx="1978762" cy="1596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1B31E-78E5-4EC4-A630-C4A2ACC78EA9}">
      <dsp:nvSpPr>
        <dsp:cNvPr id="0" name=""/>
        <dsp:cNvSpPr/>
      </dsp:nvSpPr>
      <dsp:spPr>
        <a:xfrm>
          <a:off x="501312" y="0"/>
          <a:ext cx="5681537" cy="44222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BB5AC-C6B8-4C24-9CC5-B4CC5C07DE1B}">
      <dsp:nvSpPr>
        <dsp:cNvPr id="0" name=""/>
        <dsp:cNvSpPr/>
      </dsp:nvSpPr>
      <dsp:spPr>
        <a:xfrm>
          <a:off x="4895" y="1326686"/>
          <a:ext cx="2151464" cy="1768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Communication	</a:t>
          </a:r>
        </a:p>
      </dsp:txBody>
      <dsp:txXfrm>
        <a:off x="91246" y="1413037"/>
        <a:ext cx="1978762" cy="1596213"/>
      </dsp:txXfrm>
    </dsp:sp>
    <dsp:sp modelId="{549F3DF3-1A30-45E0-BDDC-EA578AD1D0FD}">
      <dsp:nvSpPr>
        <dsp:cNvPr id="0" name=""/>
        <dsp:cNvSpPr/>
      </dsp:nvSpPr>
      <dsp:spPr>
        <a:xfrm>
          <a:off x="2266348" y="1326686"/>
          <a:ext cx="2151464" cy="1768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Engagement</a:t>
          </a:r>
        </a:p>
      </dsp:txBody>
      <dsp:txXfrm>
        <a:off x="2352699" y="1413037"/>
        <a:ext cx="1978762" cy="1596213"/>
      </dsp:txXfrm>
    </dsp:sp>
    <dsp:sp modelId="{280C4A80-5E6D-4F4F-B625-4B1DC9C4CB77}">
      <dsp:nvSpPr>
        <dsp:cNvPr id="0" name=""/>
        <dsp:cNvSpPr/>
      </dsp:nvSpPr>
      <dsp:spPr>
        <a:xfrm>
          <a:off x="4527801" y="1326686"/>
          <a:ext cx="2151464" cy="1768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Partnership</a:t>
          </a:r>
        </a:p>
      </dsp:txBody>
      <dsp:txXfrm>
        <a:off x="4614152" y="1413037"/>
        <a:ext cx="1978762" cy="1596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6D492-FA41-4EE4-98D6-97C5F7F600E7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0F7DD-DE93-478B-99C8-4CA506A4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that is more advanced 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E16EF-8A57-47D6-8F59-1E3173549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but different Arabic and Spanish- surveys translated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E16EF-8A57-47D6-8F59-1E31735498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E16EF-8A57-47D6-8F59-1E3173549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95ACFEEE-28B7-45C7-88C9-BA7071746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84" y="223217"/>
            <a:ext cx="1998832" cy="20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5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9952C5D-149F-47B9-9AD0-30E244343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5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984ECA8-8D4F-42A9-85B3-295D9AD5A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1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58D05DF-7ACE-4569-9F87-A68DB62C7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5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96CF7EA-1E23-404C-BF02-A4DEF4CB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A7AE668-D2FE-4E40-9269-7FABA6F2D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06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2780324-4B2C-4D5D-8FE3-3D266AFE8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1DEC334-5D3B-495A-A3F1-4C51B1D08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101A401-020C-4CC6-B466-C97A281C4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B5E4C68-F0D5-4FA2-8264-3AD5F246C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7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3B7A47A-8FB9-473C-AB9D-57F425AB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2A90D25-DD70-4511-A8B4-E3C4E4A17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A90D441-7CFC-41A0-82E8-03AF0017D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C31B46F-9D94-4E8B-BF97-0B3FDB87C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34CD6C-6F5A-47C6-BDB5-1A89D82E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C497887-0AE5-4DD3-894B-E149C17E6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BE0B-F8A3-4AF0-9C4F-49B4C3799F4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29363F3-DA50-4EC9-B6BA-FBE83C5DE91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tm.org/uploadedFiles/Standards_and_Positions/PtAExecutiveSummary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EC69-076E-41B2-A92F-E7A419495E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Math4ME in the Mail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64672-B2C1-456D-8946-8982DC915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Anne-Marie Adamson</a:t>
            </a:r>
          </a:p>
          <a:p>
            <a:r>
              <a:rPr lang="en-US" dirty="0"/>
              <a:t>Tracy Whitlock</a:t>
            </a:r>
          </a:p>
          <a:p>
            <a:r>
              <a:rPr lang="en-US" dirty="0"/>
              <a:t>Maine Department of Education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A7D4169-E117-4BED-A556-00D4E3C77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84" y="223216"/>
            <a:ext cx="1998832" cy="20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0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57AC7-C044-45F3-ABE5-311CF968D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7984"/>
          <a:stretch/>
        </p:blipFill>
        <p:spPr>
          <a:xfrm>
            <a:off x="723813" y="1104697"/>
            <a:ext cx="7907352" cy="43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9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3CAF-5CAB-46FB-A137-F2F9B6E6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Survey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74EC1D-334F-49D3-9706-3922E9275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127" y="395477"/>
            <a:ext cx="3854528" cy="63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1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CFFF11-58D6-4C70-8420-838167FED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171874"/>
              </p:ext>
            </p:extLst>
          </p:nvPr>
        </p:nvGraphicFramePr>
        <p:xfrm>
          <a:off x="1503493" y="2005854"/>
          <a:ext cx="6684162" cy="442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FC42366E-40C7-4AD2-81A6-AD350283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36" y="914400"/>
            <a:ext cx="9076265" cy="1320800"/>
          </a:xfrm>
        </p:spPr>
        <p:txBody>
          <a:bodyPr/>
          <a:lstStyle/>
          <a:p>
            <a:r>
              <a:rPr lang="en-US" dirty="0"/>
              <a:t>Next steps in Math4ME Family Engagement</a:t>
            </a:r>
          </a:p>
        </p:txBody>
      </p:sp>
    </p:spTree>
    <p:extLst>
      <p:ext uri="{BB962C8B-B14F-4D97-AF65-F5344CB8AC3E}">
        <p14:creationId xmlns:p14="http://schemas.microsoft.com/office/powerpoint/2010/main" val="235723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919F-E792-4B0F-883B-77F7714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68198"/>
          </a:xfrm>
        </p:spPr>
        <p:txBody>
          <a:bodyPr/>
          <a:lstStyle/>
          <a:p>
            <a:pPr algn="ctr"/>
            <a:r>
              <a:rPr lang="en-US" dirty="0"/>
              <a:t>Math4ME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858D-2A49-4715-9CCA-0D712047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736522"/>
            <a:ext cx="8596668" cy="4304842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141414"/>
                </a:solidFill>
                <a:effectLst/>
                <a:latin typeface="Helvetica Neue"/>
              </a:rPr>
              <a:t>Math4ME is designed to implement evidence-based professional development which increases math proficiency and inclusionary practices for students with exceptionalities and improves instructional practices for educators of all students. </a:t>
            </a:r>
          </a:p>
          <a:p>
            <a:pPr algn="l"/>
            <a:r>
              <a:rPr lang="en-US" b="0" i="0" dirty="0">
                <a:solidFill>
                  <a:srgbClr val="141414"/>
                </a:solidFill>
                <a:effectLst/>
                <a:latin typeface="Helvetica Neue"/>
              </a:rPr>
              <a:t>The Math4ME project is grounded in the National Council of Teachers of Mathematics </a:t>
            </a:r>
            <a:r>
              <a:rPr lang="en-US" b="0" i="0" u="sng" dirty="0">
                <a:solidFill>
                  <a:srgbClr val="2A53A6"/>
                </a:solidFill>
                <a:effectLst/>
                <a:latin typeface="Helvetica Neue"/>
                <a:hlinkClick r:id="rId2"/>
              </a:rPr>
              <a:t>(NCTM) Mathematics Teaching Practices</a:t>
            </a:r>
            <a:r>
              <a:rPr lang="en-US" b="0" i="0" dirty="0">
                <a:solidFill>
                  <a:srgbClr val="141414"/>
                </a:solidFill>
                <a:effectLst/>
                <a:latin typeface="Helvetica Neue"/>
              </a:rPr>
              <a:t>.  </a:t>
            </a:r>
          </a:p>
          <a:p>
            <a:pPr algn="l"/>
            <a:r>
              <a:rPr lang="en-US" b="0" i="0" dirty="0">
                <a:solidFill>
                  <a:srgbClr val="141414"/>
                </a:solidFill>
                <a:effectLst/>
                <a:latin typeface="Helvetica Neue"/>
              </a:rPr>
              <a:t>This project includes hands-on activities, resources, and interactive professional learning experiences which engage participants in deeper understanding of core mathematical concepts and strategies. </a:t>
            </a:r>
          </a:p>
          <a:p>
            <a:pPr algn="l"/>
            <a:r>
              <a:rPr lang="en-US" b="0" i="0" dirty="0">
                <a:solidFill>
                  <a:srgbClr val="141414"/>
                </a:solidFill>
                <a:effectLst/>
                <a:latin typeface="Helvetica Neue"/>
              </a:rPr>
              <a:t>Program content includes accessible and engaging math routines, diagnostic probes, assessment and formative feedback, all focusing on conceptual understanding, operations with whole numbers, connected representations, and problem-solving skills and processes.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F32A-5D6E-443F-A7D2-244392E1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99750"/>
          </a:xfrm>
        </p:spPr>
        <p:txBody>
          <a:bodyPr/>
          <a:lstStyle/>
          <a:p>
            <a:pPr algn="ctr"/>
            <a:r>
              <a:rPr lang="en-US" dirty="0"/>
              <a:t>Family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6002-CF43-4E2D-9EF4-77D7F9B1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19076"/>
            <a:ext cx="8596668" cy="4422288"/>
          </a:xfrm>
        </p:spPr>
        <p:txBody>
          <a:bodyPr>
            <a:normAutofit/>
          </a:bodyPr>
          <a:lstStyle/>
          <a:p>
            <a:r>
              <a:rPr lang="en-US" sz="1400" dirty="0"/>
              <a:t>Collaboration with Maine Parent Federation and the Maine Mathematics &amp; Science Alliance</a:t>
            </a:r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A09C40-E354-43EA-99DE-376749138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181022"/>
              </p:ext>
            </p:extLst>
          </p:nvPr>
        </p:nvGraphicFramePr>
        <p:xfrm>
          <a:off x="1503493" y="2005854"/>
          <a:ext cx="6684162" cy="442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268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930E2F-9E7A-26FF-0FB1-EB72A1F31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50" y="142612"/>
            <a:ext cx="8336878" cy="59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0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885ED6-5136-11F8-DA9C-9045BA02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79" y="339754"/>
            <a:ext cx="8014844" cy="57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7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1DF8C-B148-4296-91A5-DD6532156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2" y="457200"/>
            <a:ext cx="10050941" cy="56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D2FD11-EC41-9830-F7B3-F766A1C2E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9" y="339755"/>
            <a:ext cx="7886233" cy="56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0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0E86A0-BA77-9B20-5D50-99A8092A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0" y="509421"/>
            <a:ext cx="7856511" cy="55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9E64-E23A-4CF2-ABBC-BFF31B8F688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25180"/>
            <a:ext cx="4754563" cy="40227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Spanish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B7024-BC90-4479-BC34-85B9B1D4FB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957722" y="1632863"/>
            <a:ext cx="4754562" cy="4022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Arabic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0E55D-B8DD-48D2-AD46-CCCF4F3A3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6" y="894305"/>
            <a:ext cx="5075302" cy="3636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C050D-FB26-42EA-A8B2-F2934C88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722" y="2236543"/>
            <a:ext cx="5075302" cy="35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563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162C40"/>
      </a:dk1>
      <a:lt1>
        <a:srgbClr val="EEE6DF"/>
      </a:lt1>
      <a:dk2>
        <a:srgbClr val="274F73"/>
      </a:dk2>
      <a:lt2>
        <a:srgbClr val="CEDADF"/>
      </a:lt2>
      <a:accent1>
        <a:srgbClr val="162C40"/>
      </a:accent1>
      <a:accent2>
        <a:srgbClr val="274F73"/>
      </a:accent2>
      <a:accent3>
        <a:srgbClr val="6D8BA6"/>
      </a:accent3>
      <a:accent4>
        <a:srgbClr val="8A2E13"/>
      </a:accent4>
      <a:accent5>
        <a:srgbClr val="EEE6DF"/>
      </a:accent5>
      <a:accent6>
        <a:srgbClr val="CEDADF"/>
      </a:accent6>
      <a:hlink>
        <a:srgbClr val="8A2E13"/>
      </a:hlink>
      <a:folHlink>
        <a:srgbClr val="274F73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175</Words>
  <Application>Microsoft Macintosh PowerPoint</Application>
  <PresentationFormat>Widescreen</PresentationFormat>
  <Paragraphs>26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 Neue</vt:lpstr>
      <vt:lpstr>Trebuchet MS</vt:lpstr>
      <vt:lpstr>Wingdings 3</vt:lpstr>
      <vt:lpstr>Facet</vt:lpstr>
      <vt:lpstr>Math4ME in the Mail</vt:lpstr>
      <vt:lpstr>Math4ME </vt:lpstr>
      <vt:lpstr>Family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Survey</vt:lpstr>
      <vt:lpstr>Next steps in Math4ME Family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Robitaille, Jennifer R</dc:creator>
  <cp:lastModifiedBy>Microsoft Office User</cp:lastModifiedBy>
  <cp:revision>4</cp:revision>
  <dcterms:created xsi:type="dcterms:W3CDTF">2022-10-31T17:19:41Z</dcterms:created>
  <dcterms:modified xsi:type="dcterms:W3CDTF">2023-02-05T00:28:37Z</dcterms:modified>
</cp:coreProperties>
</file>